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99" r:id="rId4"/>
    <p:sldId id="298" r:id="rId5"/>
    <p:sldId id="258" r:id="rId6"/>
    <p:sldId id="296" r:id="rId7"/>
    <p:sldId id="301" r:id="rId8"/>
    <p:sldId id="297" r:id="rId9"/>
    <p:sldId id="292" r:id="rId10"/>
    <p:sldId id="295" r:id="rId11"/>
    <p:sldId id="259" r:id="rId12"/>
    <p:sldId id="281" r:id="rId13"/>
    <p:sldId id="282" r:id="rId14"/>
    <p:sldId id="283" r:id="rId15"/>
    <p:sldId id="284" r:id="rId16"/>
    <p:sldId id="273" r:id="rId17"/>
    <p:sldId id="310" r:id="rId1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6AAD229-2E12-0875-E7BF-874D9EC5403A}" name="Logan Hoover" initials="LH" userId="S::lhoover@nhpco.org::337338e0-1717-4919-9857-ef704935ab1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1688" autoAdjust="0"/>
  </p:normalViewPr>
  <p:slideViewPr>
    <p:cSldViewPr>
      <p:cViewPr varScale="1">
        <p:scale>
          <a:sx n="55" d="100"/>
          <a:sy n="55" d="100"/>
        </p:scale>
        <p:origin x="174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gan Hoover" userId="S::lhoover@nhpco.org::337338e0-1717-4919-9857-ef704935ab12" providerId="AD" clId="Web-{869ECC5E-DDAA-99C9-5AA3-8E516F57FD0B}"/>
    <pc:docChg chg="mod modSld">
      <pc:chgData name="Logan Hoover" userId="S::lhoover@nhpco.org::337338e0-1717-4919-9857-ef704935ab12" providerId="AD" clId="Web-{869ECC5E-DDAA-99C9-5AA3-8E516F57FD0B}" dt="2023-05-29T22:54:21.940" v="42" actId="20577"/>
      <pc:docMkLst>
        <pc:docMk/>
      </pc:docMkLst>
      <pc:sldChg chg="modSp addCm delCm">
        <pc:chgData name="Logan Hoover" userId="S::lhoover@nhpco.org::337338e0-1717-4919-9857-ef704935ab12" providerId="AD" clId="Web-{869ECC5E-DDAA-99C9-5AA3-8E516F57FD0B}" dt="2023-05-29T22:44:35.534" v="9"/>
        <pc:sldMkLst>
          <pc:docMk/>
          <pc:sldMk cId="873320526" sldId="282"/>
        </pc:sldMkLst>
        <pc:spChg chg="mod">
          <ac:chgData name="Logan Hoover" userId="S::lhoover@nhpco.org::337338e0-1717-4919-9857-ef704935ab12" providerId="AD" clId="Web-{869ECC5E-DDAA-99C9-5AA3-8E516F57FD0B}" dt="2023-05-29T22:44:35.378" v="8" actId="20577"/>
          <ac:spMkLst>
            <pc:docMk/>
            <pc:sldMk cId="873320526" sldId="282"/>
            <ac:spMk id="2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Logan Hoover" userId="S::lhoover@nhpco.org::337338e0-1717-4919-9857-ef704935ab12" providerId="AD" clId="Web-{869ECC5E-DDAA-99C9-5AA3-8E516F57FD0B}" dt="2023-05-29T22:44:35.534" v="9"/>
              <pc2:cmMkLst xmlns:pc2="http://schemas.microsoft.com/office/powerpoint/2019/9/main/command">
                <pc:docMk/>
                <pc:sldMk cId="873320526" sldId="282"/>
                <pc2:cmMk id="{C1078F5C-4097-4BA8-9C3E-E4979E39D2D2}"/>
              </pc2:cmMkLst>
            </pc226:cmChg>
          </p:ext>
        </pc:extLst>
      </pc:sldChg>
      <pc:sldChg chg="modSp">
        <pc:chgData name="Logan Hoover" userId="S::lhoover@nhpco.org::337338e0-1717-4919-9857-ef704935ab12" providerId="AD" clId="Web-{869ECC5E-DDAA-99C9-5AA3-8E516F57FD0B}" dt="2023-05-29T22:54:21.940" v="42" actId="20577"/>
        <pc:sldMkLst>
          <pc:docMk/>
          <pc:sldMk cId="3682841004" sldId="284"/>
        </pc:sldMkLst>
        <pc:spChg chg="mod">
          <ac:chgData name="Logan Hoover" userId="S::lhoover@nhpco.org::337338e0-1717-4919-9857-ef704935ab12" providerId="AD" clId="Web-{869ECC5E-DDAA-99C9-5AA3-8E516F57FD0B}" dt="2023-05-29T22:54:21.940" v="42" actId="20577"/>
          <ac:spMkLst>
            <pc:docMk/>
            <pc:sldMk cId="3682841004" sldId="284"/>
            <ac:spMk id="2" creationId="{00000000-0000-0000-0000-000000000000}"/>
          </ac:spMkLst>
        </pc:spChg>
      </pc:sldChg>
    </pc:docChg>
  </pc:docChgLst>
  <pc:docChgLst>
    <pc:chgData name="Stephanie Marburger" userId="404c275a-43f3-471e-92ce-dd675ce5ae8f" providerId="ADAL" clId="{CE054536-736D-4BC7-8C61-68B3F55A27A7}"/>
    <pc:docChg chg="undo custSel addSld delSld">
      <pc:chgData name="Stephanie Marburger" userId="404c275a-43f3-471e-92ce-dd675ce5ae8f" providerId="ADAL" clId="{CE054536-736D-4BC7-8C61-68B3F55A27A7}" dt="2023-08-18T14:51:22.618" v="3" actId="2696"/>
      <pc:docMkLst>
        <pc:docMk/>
      </pc:docMkLst>
      <pc:sldChg chg="add del">
        <pc:chgData name="Stephanie Marburger" userId="404c275a-43f3-471e-92ce-dd675ce5ae8f" providerId="ADAL" clId="{CE054536-736D-4BC7-8C61-68B3F55A27A7}" dt="2023-08-18T14:30:17.754" v="1" actId="2696"/>
        <pc:sldMkLst>
          <pc:docMk/>
          <pc:sldMk cId="0" sldId="273"/>
        </pc:sldMkLst>
      </pc:sldChg>
      <pc:sldChg chg="del">
        <pc:chgData name="Stephanie Marburger" userId="404c275a-43f3-471e-92ce-dd675ce5ae8f" providerId="ADAL" clId="{CE054536-736D-4BC7-8C61-68B3F55A27A7}" dt="2023-08-18T14:51:22.618" v="3" actId="2696"/>
        <pc:sldMkLst>
          <pc:docMk/>
          <pc:sldMk cId="2737081054" sldId="294"/>
        </pc:sldMkLst>
      </pc:sldChg>
      <pc:sldChg chg="add del">
        <pc:chgData name="Stephanie Marburger" userId="404c275a-43f3-471e-92ce-dd675ce5ae8f" providerId="ADAL" clId="{CE054536-736D-4BC7-8C61-68B3F55A27A7}" dt="2023-08-18T14:30:36.798" v="2" actId="2696"/>
        <pc:sldMkLst>
          <pc:docMk/>
          <pc:sldMk cId="1486026628" sldId="300"/>
        </pc:sldMkLst>
      </pc:sldChg>
      <pc:sldChg chg="add del">
        <pc:chgData name="Stephanie Marburger" userId="404c275a-43f3-471e-92ce-dd675ce5ae8f" providerId="ADAL" clId="{CE054536-736D-4BC7-8C61-68B3F55A27A7}" dt="2023-08-18T14:30:36.798" v="2" actId="2696"/>
        <pc:sldMkLst>
          <pc:docMk/>
          <pc:sldMk cId="475148127" sldId="303"/>
        </pc:sldMkLst>
      </pc:sldChg>
      <pc:sldChg chg="add del">
        <pc:chgData name="Stephanie Marburger" userId="404c275a-43f3-471e-92ce-dd675ce5ae8f" providerId="ADAL" clId="{CE054536-736D-4BC7-8C61-68B3F55A27A7}" dt="2023-08-18T14:30:36.798" v="2" actId="2696"/>
        <pc:sldMkLst>
          <pc:docMk/>
          <pc:sldMk cId="3097355467" sldId="304"/>
        </pc:sldMkLst>
      </pc:sldChg>
      <pc:sldChg chg="add del">
        <pc:chgData name="Stephanie Marburger" userId="404c275a-43f3-471e-92ce-dd675ce5ae8f" providerId="ADAL" clId="{CE054536-736D-4BC7-8C61-68B3F55A27A7}" dt="2023-08-18T14:30:36.798" v="2" actId="2696"/>
        <pc:sldMkLst>
          <pc:docMk/>
          <pc:sldMk cId="2501892895" sldId="306"/>
        </pc:sldMkLst>
      </pc:sldChg>
      <pc:sldChg chg="add del">
        <pc:chgData name="Stephanie Marburger" userId="404c275a-43f3-471e-92ce-dd675ce5ae8f" providerId="ADAL" clId="{CE054536-736D-4BC7-8C61-68B3F55A27A7}" dt="2023-08-18T14:30:36.798" v="2" actId="2696"/>
        <pc:sldMkLst>
          <pc:docMk/>
          <pc:sldMk cId="3122278978" sldId="307"/>
        </pc:sldMkLst>
      </pc:sldChg>
      <pc:sldChg chg="add del">
        <pc:chgData name="Stephanie Marburger" userId="404c275a-43f3-471e-92ce-dd675ce5ae8f" providerId="ADAL" clId="{CE054536-736D-4BC7-8C61-68B3F55A27A7}" dt="2023-08-18T14:30:36.798" v="2" actId="2696"/>
        <pc:sldMkLst>
          <pc:docMk/>
          <pc:sldMk cId="4106076275" sldId="308"/>
        </pc:sldMkLst>
      </pc:sldChg>
      <pc:sldChg chg="add del">
        <pc:chgData name="Stephanie Marburger" userId="404c275a-43f3-471e-92ce-dd675ce5ae8f" providerId="ADAL" clId="{CE054536-736D-4BC7-8C61-68B3F55A27A7}" dt="2023-08-18T14:30:36.798" v="2" actId="2696"/>
        <pc:sldMkLst>
          <pc:docMk/>
          <pc:sldMk cId="806422242" sldId="309"/>
        </pc:sldMkLst>
      </pc:sldChg>
      <pc:sldChg chg="add del">
        <pc:chgData name="Stephanie Marburger" userId="404c275a-43f3-471e-92ce-dd675ce5ae8f" providerId="ADAL" clId="{CE054536-736D-4BC7-8C61-68B3F55A27A7}" dt="2023-08-18T14:30:17.754" v="1" actId="2696"/>
        <pc:sldMkLst>
          <pc:docMk/>
          <pc:sldMk cId="3283312117" sldId="310"/>
        </pc:sldMkLst>
      </pc:sldChg>
    </pc:docChg>
  </pc:docChgLst>
  <pc:docChgLst>
    <pc:chgData name="Stephanie Marburger" userId="404c275a-43f3-471e-92ce-dd675ce5ae8f" providerId="ADAL" clId="{96A30ADD-3370-48F7-94C4-0D7AD73D9ED5}"/>
    <pc:docChg chg="modSld">
      <pc:chgData name="Stephanie Marburger" userId="404c275a-43f3-471e-92ce-dd675ce5ae8f" providerId="ADAL" clId="{96A30ADD-3370-48F7-94C4-0D7AD73D9ED5}" dt="2023-06-01T17:05:55.144" v="21" actId="20577"/>
      <pc:docMkLst>
        <pc:docMk/>
      </pc:docMkLst>
      <pc:sldChg chg="modNotesTx">
        <pc:chgData name="Stephanie Marburger" userId="404c275a-43f3-471e-92ce-dd675ce5ae8f" providerId="ADAL" clId="{96A30ADD-3370-48F7-94C4-0D7AD73D9ED5}" dt="2023-06-01T17:04:44.394" v="0" actId="20577"/>
        <pc:sldMkLst>
          <pc:docMk/>
          <pc:sldMk cId="0" sldId="256"/>
        </pc:sldMkLst>
      </pc:sldChg>
      <pc:sldChg chg="modNotesTx">
        <pc:chgData name="Stephanie Marburger" userId="404c275a-43f3-471e-92ce-dd675ce5ae8f" providerId="ADAL" clId="{96A30ADD-3370-48F7-94C4-0D7AD73D9ED5}" dt="2023-06-01T17:04:59.432" v="4" actId="20577"/>
        <pc:sldMkLst>
          <pc:docMk/>
          <pc:sldMk cId="0" sldId="258"/>
        </pc:sldMkLst>
      </pc:sldChg>
      <pc:sldChg chg="modNotesTx">
        <pc:chgData name="Stephanie Marburger" userId="404c275a-43f3-471e-92ce-dd675ce5ae8f" providerId="ADAL" clId="{96A30ADD-3370-48F7-94C4-0D7AD73D9ED5}" dt="2023-06-01T17:05:19.695" v="10" actId="20577"/>
        <pc:sldMkLst>
          <pc:docMk/>
          <pc:sldMk cId="0" sldId="259"/>
        </pc:sldMkLst>
      </pc:sldChg>
      <pc:sldChg chg="modNotesTx">
        <pc:chgData name="Stephanie Marburger" userId="404c275a-43f3-471e-92ce-dd675ce5ae8f" providerId="ADAL" clId="{96A30ADD-3370-48F7-94C4-0D7AD73D9ED5}" dt="2023-06-01T17:05:21.359" v="11" actId="20577"/>
        <pc:sldMkLst>
          <pc:docMk/>
          <pc:sldMk cId="2436542493" sldId="281"/>
        </pc:sldMkLst>
      </pc:sldChg>
      <pc:sldChg chg="modNotesTx">
        <pc:chgData name="Stephanie Marburger" userId="404c275a-43f3-471e-92ce-dd675ce5ae8f" providerId="ADAL" clId="{96A30ADD-3370-48F7-94C4-0D7AD73D9ED5}" dt="2023-06-01T17:05:25.096" v="12" actId="20577"/>
        <pc:sldMkLst>
          <pc:docMk/>
          <pc:sldMk cId="873320526" sldId="282"/>
        </pc:sldMkLst>
      </pc:sldChg>
      <pc:sldChg chg="modNotesTx">
        <pc:chgData name="Stephanie Marburger" userId="404c275a-43f3-471e-92ce-dd675ce5ae8f" providerId="ADAL" clId="{96A30ADD-3370-48F7-94C4-0D7AD73D9ED5}" dt="2023-06-01T17:05:27.687" v="13" actId="20577"/>
        <pc:sldMkLst>
          <pc:docMk/>
          <pc:sldMk cId="1057839748" sldId="283"/>
        </pc:sldMkLst>
      </pc:sldChg>
      <pc:sldChg chg="modNotesTx">
        <pc:chgData name="Stephanie Marburger" userId="404c275a-43f3-471e-92ce-dd675ce5ae8f" providerId="ADAL" clId="{96A30ADD-3370-48F7-94C4-0D7AD73D9ED5}" dt="2023-06-01T17:05:30.920" v="14" actId="20577"/>
        <pc:sldMkLst>
          <pc:docMk/>
          <pc:sldMk cId="3682841004" sldId="284"/>
        </pc:sldMkLst>
      </pc:sldChg>
      <pc:sldChg chg="modNotesTx">
        <pc:chgData name="Stephanie Marburger" userId="404c275a-43f3-471e-92ce-dd675ce5ae8f" providerId="ADAL" clId="{96A30ADD-3370-48F7-94C4-0D7AD73D9ED5}" dt="2023-06-01T17:05:13.473" v="8" actId="20577"/>
        <pc:sldMkLst>
          <pc:docMk/>
          <pc:sldMk cId="1391264599" sldId="292"/>
        </pc:sldMkLst>
      </pc:sldChg>
      <pc:sldChg chg="modNotesTx">
        <pc:chgData name="Stephanie Marburger" userId="404c275a-43f3-471e-92ce-dd675ce5ae8f" providerId="ADAL" clId="{96A30ADD-3370-48F7-94C4-0D7AD73D9ED5}" dt="2023-06-01T17:04:47.272" v="1" actId="20577"/>
        <pc:sldMkLst>
          <pc:docMk/>
          <pc:sldMk cId="2737081054" sldId="294"/>
        </pc:sldMkLst>
      </pc:sldChg>
      <pc:sldChg chg="modNotesTx">
        <pc:chgData name="Stephanie Marburger" userId="404c275a-43f3-471e-92ce-dd675ce5ae8f" providerId="ADAL" clId="{96A30ADD-3370-48F7-94C4-0D7AD73D9ED5}" dt="2023-06-01T17:05:16.928" v="9" actId="20577"/>
        <pc:sldMkLst>
          <pc:docMk/>
          <pc:sldMk cId="2285553707" sldId="295"/>
        </pc:sldMkLst>
      </pc:sldChg>
      <pc:sldChg chg="modNotesTx">
        <pc:chgData name="Stephanie Marburger" userId="404c275a-43f3-471e-92ce-dd675ce5ae8f" providerId="ADAL" clId="{96A30ADD-3370-48F7-94C4-0D7AD73D9ED5}" dt="2023-06-01T17:05:02.400" v="5" actId="20577"/>
        <pc:sldMkLst>
          <pc:docMk/>
          <pc:sldMk cId="1630618486" sldId="296"/>
        </pc:sldMkLst>
      </pc:sldChg>
      <pc:sldChg chg="modNotesTx">
        <pc:chgData name="Stephanie Marburger" userId="404c275a-43f3-471e-92ce-dd675ce5ae8f" providerId="ADAL" clId="{96A30ADD-3370-48F7-94C4-0D7AD73D9ED5}" dt="2023-06-01T17:05:10.560" v="7" actId="20577"/>
        <pc:sldMkLst>
          <pc:docMk/>
          <pc:sldMk cId="163985210" sldId="297"/>
        </pc:sldMkLst>
      </pc:sldChg>
      <pc:sldChg chg="modNotesTx">
        <pc:chgData name="Stephanie Marburger" userId="404c275a-43f3-471e-92ce-dd675ce5ae8f" providerId="ADAL" clId="{96A30ADD-3370-48F7-94C4-0D7AD73D9ED5}" dt="2023-06-01T17:04:55.863" v="3" actId="20577"/>
        <pc:sldMkLst>
          <pc:docMk/>
          <pc:sldMk cId="2422600575" sldId="298"/>
        </pc:sldMkLst>
      </pc:sldChg>
      <pc:sldChg chg="modNotesTx">
        <pc:chgData name="Stephanie Marburger" userId="404c275a-43f3-471e-92ce-dd675ce5ae8f" providerId="ADAL" clId="{96A30ADD-3370-48F7-94C4-0D7AD73D9ED5}" dt="2023-06-01T17:04:52.896" v="2" actId="20577"/>
        <pc:sldMkLst>
          <pc:docMk/>
          <pc:sldMk cId="1760783484" sldId="299"/>
        </pc:sldMkLst>
      </pc:sldChg>
      <pc:sldChg chg="modNotesTx">
        <pc:chgData name="Stephanie Marburger" userId="404c275a-43f3-471e-92ce-dd675ce5ae8f" providerId="ADAL" clId="{96A30ADD-3370-48F7-94C4-0D7AD73D9ED5}" dt="2023-06-01T17:05:33.810" v="15" actId="20577"/>
        <pc:sldMkLst>
          <pc:docMk/>
          <pc:sldMk cId="1486026628" sldId="300"/>
        </pc:sldMkLst>
      </pc:sldChg>
      <pc:sldChg chg="modNotesTx">
        <pc:chgData name="Stephanie Marburger" userId="404c275a-43f3-471e-92ce-dd675ce5ae8f" providerId="ADAL" clId="{96A30ADD-3370-48F7-94C4-0D7AD73D9ED5}" dt="2023-06-01T17:05:06.612" v="6" actId="20577"/>
        <pc:sldMkLst>
          <pc:docMk/>
          <pc:sldMk cId="732651689" sldId="301"/>
        </pc:sldMkLst>
      </pc:sldChg>
      <pc:sldChg chg="modNotesTx">
        <pc:chgData name="Stephanie Marburger" userId="404c275a-43f3-471e-92ce-dd675ce5ae8f" providerId="ADAL" clId="{96A30ADD-3370-48F7-94C4-0D7AD73D9ED5}" dt="2023-06-01T17:05:36.336" v="16" actId="20577"/>
        <pc:sldMkLst>
          <pc:docMk/>
          <pc:sldMk cId="475148127" sldId="303"/>
        </pc:sldMkLst>
      </pc:sldChg>
      <pc:sldChg chg="modNotesTx">
        <pc:chgData name="Stephanie Marburger" userId="404c275a-43f3-471e-92ce-dd675ce5ae8f" providerId="ADAL" clId="{96A30ADD-3370-48F7-94C4-0D7AD73D9ED5}" dt="2023-06-01T17:05:39.702" v="17" actId="20577"/>
        <pc:sldMkLst>
          <pc:docMk/>
          <pc:sldMk cId="3097355467" sldId="304"/>
        </pc:sldMkLst>
      </pc:sldChg>
      <pc:sldChg chg="modNotesTx">
        <pc:chgData name="Stephanie Marburger" userId="404c275a-43f3-471e-92ce-dd675ce5ae8f" providerId="ADAL" clId="{96A30ADD-3370-48F7-94C4-0D7AD73D9ED5}" dt="2023-06-01T17:05:42.672" v="18" actId="20577"/>
        <pc:sldMkLst>
          <pc:docMk/>
          <pc:sldMk cId="2501892895" sldId="306"/>
        </pc:sldMkLst>
      </pc:sldChg>
      <pc:sldChg chg="modNotesTx">
        <pc:chgData name="Stephanie Marburger" userId="404c275a-43f3-471e-92ce-dd675ce5ae8f" providerId="ADAL" clId="{96A30ADD-3370-48F7-94C4-0D7AD73D9ED5}" dt="2023-06-01T17:05:55.144" v="21" actId="20577"/>
        <pc:sldMkLst>
          <pc:docMk/>
          <pc:sldMk cId="3122278978" sldId="307"/>
        </pc:sldMkLst>
      </pc:sldChg>
      <pc:sldChg chg="modNotesTx">
        <pc:chgData name="Stephanie Marburger" userId="404c275a-43f3-471e-92ce-dd675ce5ae8f" providerId="ADAL" clId="{96A30ADD-3370-48F7-94C4-0D7AD73D9ED5}" dt="2023-06-01T17:05:51.657" v="20" actId="20577"/>
        <pc:sldMkLst>
          <pc:docMk/>
          <pc:sldMk cId="4106076275" sldId="308"/>
        </pc:sldMkLst>
      </pc:sldChg>
      <pc:sldChg chg="modNotesTx">
        <pc:chgData name="Stephanie Marburger" userId="404c275a-43f3-471e-92ce-dd675ce5ae8f" providerId="ADAL" clId="{96A30ADD-3370-48F7-94C4-0D7AD73D9ED5}" dt="2023-06-01T17:05:48.088" v="19" actId="20577"/>
        <pc:sldMkLst>
          <pc:docMk/>
          <pc:sldMk cId="806422242" sldId="309"/>
        </pc:sldMkLst>
      </pc:sldChg>
    </pc:docChg>
  </pc:docChgLst>
  <pc:docChgLst>
    <pc:chgData name="Stephanie Marburger" userId="S::smarburger@nhpco.org::404c275a-43f3-471e-92ce-dd675ce5ae8f" providerId="AD" clId="Web-{F316C082-0540-5497-B1CF-2CF3754A70B8}"/>
    <pc:docChg chg="delSld modSld">
      <pc:chgData name="Stephanie Marburger" userId="S::smarburger@nhpco.org::404c275a-43f3-471e-92ce-dd675ce5ae8f" providerId="AD" clId="Web-{F316C082-0540-5497-B1CF-2CF3754A70B8}" dt="2023-05-22T14:53:31.289" v="58" actId="20577"/>
      <pc:docMkLst>
        <pc:docMk/>
      </pc:docMkLst>
      <pc:sldChg chg="modSp">
        <pc:chgData name="Stephanie Marburger" userId="S::smarburger@nhpco.org::404c275a-43f3-471e-92ce-dd675ce5ae8f" providerId="AD" clId="Web-{F316C082-0540-5497-B1CF-2CF3754A70B8}" dt="2023-05-22T14:51:25.578" v="18" actId="20577"/>
        <pc:sldMkLst>
          <pc:docMk/>
          <pc:sldMk cId="873320526" sldId="282"/>
        </pc:sldMkLst>
        <pc:spChg chg="mod">
          <ac:chgData name="Stephanie Marburger" userId="S::smarburger@nhpco.org::404c275a-43f3-471e-92ce-dd675ce5ae8f" providerId="AD" clId="Web-{F316C082-0540-5497-B1CF-2CF3754A70B8}" dt="2023-05-22T14:51:25.578" v="18" actId="20577"/>
          <ac:spMkLst>
            <pc:docMk/>
            <pc:sldMk cId="873320526" sldId="282"/>
            <ac:spMk id="2" creationId="{00000000-0000-0000-0000-000000000000}"/>
          </ac:spMkLst>
        </pc:spChg>
      </pc:sldChg>
      <pc:sldChg chg="modSp">
        <pc:chgData name="Stephanie Marburger" userId="S::smarburger@nhpco.org::404c275a-43f3-471e-92ce-dd675ce5ae8f" providerId="AD" clId="Web-{F316C082-0540-5497-B1CF-2CF3754A70B8}" dt="2023-05-22T14:53:06.053" v="55" actId="20577"/>
        <pc:sldMkLst>
          <pc:docMk/>
          <pc:sldMk cId="1057839748" sldId="283"/>
        </pc:sldMkLst>
        <pc:spChg chg="mod">
          <ac:chgData name="Stephanie Marburger" userId="S::smarburger@nhpco.org::404c275a-43f3-471e-92ce-dd675ce5ae8f" providerId="AD" clId="Web-{F316C082-0540-5497-B1CF-2CF3754A70B8}" dt="2023-05-22T14:53:06.053" v="55" actId="20577"/>
          <ac:spMkLst>
            <pc:docMk/>
            <pc:sldMk cId="1057839748" sldId="283"/>
            <ac:spMk id="3" creationId="{00000000-0000-0000-0000-000000000000}"/>
          </ac:spMkLst>
        </pc:spChg>
      </pc:sldChg>
      <pc:sldChg chg="modSp">
        <pc:chgData name="Stephanie Marburger" userId="S::smarburger@nhpco.org::404c275a-43f3-471e-92ce-dd675ce5ae8f" providerId="AD" clId="Web-{F316C082-0540-5497-B1CF-2CF3754A70B8}" dt="2023-05-22T14:53:31.289" v="58" actId="20577"/>
        <pc:sldMkLst>
          <pc:docMk/>
          <pc:sldMk cId="732651689" sldId="301"/>
        </pc:sldMkLst>
        <pc:spChg chg="mod">
          <ac:chgData name="Stephanie Marburger" userId="S::smarburger@nhpco.org::404c275a-43f3-471e-92ce-dd675ce5ae8f" providerId="AD" clId="Web-{F316C082-0540-5497-B1CF-2CF3754A70B8}" dt="2023-05-22T14:53:31.289" v="58" actId="20577"/>
          <ac:spMkLst>
            <pc:docMk/>
            <pc:sldMk cId="732651689" sldId="301"/>
            <ac:spMk id="3" creationId="{00000000-0000-0000-0000-000000000000}"/>
          </ac:spMkLst>
        </pc:spChg>
      </pc:sldChg>
      <pc:sldChg chg="del">
        <pc:chgData name="Stephanie Marburger" userId="S::smarburger@nhpco.org::404c275a-43f3-471e-92ce-dd675ce5ae8f" providerId="AD" clId="Web-{F316C082-0540-5497-B1CF-2CF3754A70B8}" dt="2023-05-22T14:46:04.105" v="0"/>
        <pc:sldMkLst>
          <pc:docMk/>
          <pc:sldMk cId="1876619925" sldId="302"/>
        </pc:sldMkLst>
      </pc:sldChg>
    </pc:docChg>
  </pc:docChgLst>
  <pc:docChgLst>
    <pc:chgData name="Stephanie Marburger" userId="404c275a-43f3-471e-92ce-dd675ce5ae8f" providerId="ADAL" clId="{EC92CEE7-7CCB-4710-8A0A-0F5EB93870CC}"/>
    <pc:docChg chg="undo redo custSel addSld delSld modSld sldOrd">
      <pc:chgData name="Stephanie Marburger" userId="404c275a-43f3-471e-92ce-dd675ce5ae8f" providerId="ADAL" clId="{EC92CEE7-7CCB-4710-8A0A-0F5EB93870CC}" dt="2023-05-31T16:22:31.965" v="23681" actId="20577"/>
      <pc:docMkLst>
        <pc:docMk/>
      </pc:docMkLst>
      <pc:sldChg chg="delSp modSp mod modNotesTx">
        <pc:chgData name="Stephanie Marburger" userId="404c275a-43f3-471e-92ce-dd675ce5ae8f" providerId="ADAL" clId="{EC92CEE7-7CCB-4710-8A0A-0F5EB93870CC}" dt="2023-05-31T16:04:24.182" v="23490" actId="20577"/>
        <pc:sldMkLst>
          <pc:docMk/>
          <pc:sldMk cId="0" sldId="256"/>
        </pc:sldMkLst>
        <pc:spChg chg="mod">
          <ac:chgData name="Stephanie Marburger" userId="404c275a-43f3-471e-92ce-dd675ce5ae8f" providerId="ADAL" clId="{EC92CEE7-7CCB-4710-8A0A-0F5EB93870CC}" dt="2023-05-31T16:04:24.182" v="23490" actId="20577"/>
          <ac:spMkLst>
            <pc:docMk/>
            <pc:sldMk cId="0" sldId="256"/>
            <ac:spMk id="3" creationId="{00000000-0000-0000-0000-000000000000}"/>
          </ac:spMkLst>
        </pc:spChg>
        <pc:spChg chg="del">
          <ac:chgData name="Stephanie Marburger" userId="404c275a-43f3-471e-92ce-dd675ce5ae8f" providerId="ADAL" clId="{EC92CEE7-7CCB-4710-8A0A-0F5EB93870CC}" dt="2023-05-18T20:10:50.953" v="53" actId="478"/>
          <ac:spMkLst>
            <pc:docMk/>
            <pc:sldMk cId="0" sldId="256"/>
            <ac:spMk id="4" creationId="{00000000-0000-0000-0000-000000000000}"/>
          </ac:spMkLst>
        </pc:spChg>
        <pc:picChg chg="mod">
          <ac:chgData name="Stephanie Marburger" userId="404c275a-43f3-471e-92ce-dd675ce5ae8f" providerId="ADAL" clId="{EC92CEE7-7CCB-4710-8A0A-0F5EB93870CC}" dt="2023-05-18T20:09:28.100" v="1" actId="1076"/>
          <ac:picMkLst>
            <pc:docMk/>
            <pc:sldMk cId="0" sldId="256"/>
            <ac:picMk id="2" creationId="{00000000-0000-0000-0000-000000000000}"/>
          </ac:picMkLst>
        </pc:picChg>
      </pc:sldChg>
      <pc:sldChg chg="delSp modSp mod">
        <pc:chgData name="Stephanie Marburger" userId="404c275a-43f3-471e-92ce-dd675ce5ae8f" providerId="ADAL" clId="{EC92CEE7-7CCB-4710-8A0A-0F5EB93870CC}" dt="2023-05-18T20:19:18.044" v="654" actId="14100"/>
        <pc:sldMkLst>
          <pc:docMk/>
          <pc:sldMk cId="0" sldId="257"/>
        </pc:sldMkLst>
        <pc:spChg chg="mod">
          <ac:chgData name="Stephanie Marburger" userId="404c275a-43f3-471e-92ce-dd675ce5ae8f" providerId="ADAL" clId="{EC92CEE7-7CCB-4710-8A0A-0F5EB93870CC}" dt="2023-05-18T20:19:18.044" v="654" actId="14100"/>
          <ac:spMkLst>
            <pc:docMk/>
            <pc:sldMk cId="0" sldId="257"/>
            <ac:spMk id="3" creationId="{00000000-0000-0000-0000-000000000000}"/>
          </ac:spMkLst>
        </pc:spChg>
        <pc:spChg chg="del">
          <ac:chgData name="Stephanie Marburger" userId="404c275a-43f3-471e-92ce-dd675ce5ae8f" providerId="ADAL" clId="{EC92CEE7-7CCB-4710-8A0A-0F5EB93870CC}" dt="2023-05-18T20:17:42.873" v="517" actId="478"/>
          <ac:spMkLst>
            <pc:docMk/>
            <pc:sldMk cId="0" sldId="257"/>
            <ac:spMk id="4" creationId="{00000000-0000-0000-0000-000000000000}"/>
          </ac:spMkLst>
        </pc:spChg>
      </pc:sldChg>
      <pc:sldChg chg="modSp mod modNotesTx">
        <pc:chgData name="Stephanie Marburger" userId="404c275a-43f3-471e-92ce-dd675ce5ae8f" providerId="ADAL" clId="{EC92CEE7-7CCB-4710-8A0A-0F5EB93870CC}" dt="2023-05-30T14:48:10.014" v="7146" actId="20577"/>
        <pc:sldMkLst>
          <pc:docMk/>
          <pc:sldMk cId="0" sldId="258"/>
        </pc:sldMkLst>
        <pc:spChg chg="mod">
          <ac:chgData name="Stephanie Marburger" userId="404c275a-43f3-471e-92ce-dd675ce5ae8f" providerId="ADAL" clId="{EC92CEE7-7CCB-4710-8A0A-0F5EB93870CC}" dt="2023-05-18T20:19:27.566" v="657" actId="14100"/>
          <ac:spMkLst>
            <pc:docMk/>
            <pc:sldMk cId="0" sldId="258"/>
            <ac:spMk id="2" creationId="{00000000-0000-0000-0000-000000000000}"/>
          </ac:spMkLst>
        </pc:spChg>
      </pc:sldChg>
      <pc:sldChg chg="modSp mod modNotesTx">
        <pc:chgData name="Stephanie Marburger" userId="404c275a-43f3-471e-92ce-dd675ce5ae8f" providerId="ADAL" clId="{EC92CEE7-7CCB-4710-8A0A-0F5EB93870CC}" dt="2023-05-30T21:17:39.573" v="23190" actId="20577"/>
        <pc:sldMkLst>
          <pc:docMk/>
          <pc:sldMk cId="0" sldId="259"/>
        </pc:sldMkLst>
        <pc:spChg chg="mod">
          <ac:chgData name="Stephanie Marburger" userId="404c275a-43f3-471e-92ce-dd675ce5ae8f" providerId="ADAL" clId="{EC92CEE7-7CCB-4710-8A0A-0F5EB93870CC}" dt="2023-05-30T21:16:27.680" v="22897" actId="20577"/>
          <ac:spMkLst>
            <pc:docMk/>
            <pc:sldMk cId="0" sldId="259"/>
            <ac:spMk id="2" creationId="{00000000-0000-0000-0000-000000000000}"/>
          </ac:spMkLst>
        </pc:spChg>
      </pc:sldChg>
      <pc:sldChg chg="del">
        <pc:chgData name="Stephanie Marburger" userId="404c275a-43f3-471e-92ce-dd675ce5ae8f" providerId="ADAL" clId="{EC92CEE7-7CCB-4710-8A0A-0F5EB93870CC}" dt="2023-05-18T20:20:05.542" v="664" actId="2696"/>
        <pc:sldMkLst>
          <pc:docMk/>
          <pc:sldMk cId="0" sldId="260"/>
        </pc:sldMkLst>
      </pc:sldChg>
      <pc:sldChg chg="del">
        <pc:chgData name="Stephanie Marburger" userId="404c275a-43f3-471e-92ce-dd675ce5ae8f" providerId="ADAL" clId="{EC92CEE7-7CCB-4710-8A0A-0F5EB93870CC}" dt="2023-05-18T20:20:08.062" v="665" actId="2696"/>
        <pc:sldMkLst>
          <pc:docMk/>
          <pc:sldMk cId="0" sldId="263"/>
        </pc:sldMkLst>
      </pc:sldChg>
      <pc:sldChg chg="del">
        <pc:chgData name="Stephanie Marburger" userId="404c275a-43f3-471e-92ce-dd675ce5ae8f" providerId="ADAL" clId="{EC92CEE7-7CCB-4710-8A0A-0F5EB93870CC}" dt="2023-05-18T20:20:10.184" v="666" actId="2696"/>
        <pc:sldMkLst>
          <pc:docMk/>
          <pc:sldMk cId="0" sldId="264"/>
        </pc:sldMkLst>
      </pc:sldChg>
      <pc:sldChg chg="del">
        <pc:chgData name="Stephanie Marburger" userId="404c275a-43f3-471e-92ce-dd675ce5ae8f" providerId="ADAL" clId="{EC92CEE7-7CCB-4710-8A0A-0F5EB93870CC}" dt="2023-05-18T20:29:25.933" v="1063" actId="2696"/>
        <pc:sldMkLst>
          <pc:docMk/>
          <pc:sldMk cId="0" sldId="265"/>
        </pc:sldMkLst>
      </pc:sldChg>
      <pc:sldChg chg="del">
        <pc:chgData name="Stephanie Marburger" userId="404c275a-43f3-471e-92ce-dd675ce5ae8f" providerId="ADAL" clId="{EC92CEE7-7CCB-4710-8A0A-0F5EB93870CC}" dt="2023-05-18T20:28:39.054" v="1054" actId="2696"/>
        <pc:sldMkLst>
          <pc:docMk/>
          <pc:sldMk cId="0" sldId="266"/>
        </pc:sldMkLst>
      </pc:sldChg>
      <pc:sldChg chg="del">
        <pc:chgData name="Stephanie Marburger" userId="404c275a-43f3-471e-92ce-dd675ce5ae8f" providerId="ADAL" clId="{EC92CEE7-7CCB-4710-8A0A-0F5EB93870CC}" dt="2023-05-19T16:23:05.781" v="3420" actId="2696"/>
        <pc:sldMkLst>
          <pc:docMk/>
          <pc:sldMk cId="0" sldId="267"/>
        </pc:sldMkLst>
      </pc:sldChg>
      <pc:sldChg chg="del">
        <pc:chgData name="Stephanie Marburger" userId="404c275a-43f3-471e-92ce-dd675ce5ae8f" providerId="ADAL" clId="{EC92CEE7-7CCB-4710-8A0A-0F5EB93870CC}" dt="2023-05-19T16:23:05.781" v="3420" actId="2696"/>
        <pc:sldMkLst>
          <pc:docMk/>
          <pc:sldMk cId="0" sldId="269"/>
        </pc:sldMkLst>
      </pc:sldChg>
      <pc:sldChg chg="del">
        <pc:chgData name="Stephanie Marburger" userId="404c275a-43f3-471e-92ce-dd675ce5ae8f" providerId="ADAL" clId="{EC92CEE7-7CCB-4710-8A0A-0F5EB93870CC}" dt="2023-05-19T16:23:05.781" v="3420" actId="2696"/>
        <pc:sldMkLst>
          <pc:docMk/>
          <pc:sldMk cId="0" sldId="270"/>
        </pc:sldMkLst>
      </pc:sldChg>
      <pc:sldChg chg="del">
        <pc:chgData name="Stephanie Marburger" userId="404c275a-43f3-471e-92ce-dd675ce5ae8f" providerId="ADAL" clId="{EC92CEE7-7CCB-4710-8A0A-0F5EB93870CC}" dt="2023-05-19T16:23:05.781" v="3420" actId="2696"/>
        <pc:sldMkLst>
          <pc:docMk/>
          <pc:sldMk cId="0" sldId="271"/>
        </pc:sldMkLst>
      </pc:sldChg>
      <pc:sldChg chg="del">
        <pc:chgData name="Stephanie Marburger" userId="404c275a-43f3-471e-92ce-dd675ce5ae8f" providerId="ADAL" clId="{EC92CEE7-7CCB-4710-8A0A-0F5EB93870CC}" dt="2023-05-19T16:23:05.781" v="3420" actId="2696"/>
        <pc:sldMkLst>
          <pc:docMk/>
          <pc:sldMk cId="0" sldId="272"/>
        </pc:sldMkLst>
      </pc:sldChg>
      <pc:sldChg chg="modSp mod ord">
        <pc:chgData name="Stephanie Marburger" userId="404c275a-43f3-471e-92ce-dd675ce5ae8f" providerId="ADAL" clId="{EC92CEE7-7CCB-4710-8A0A-0F5EB93870CC}" dt="2023-05-18T20:29:22.178" v="1062" actId="14100"/>
        <pc:sldMkLst>
          <pc:docMk/>
          <pc:sldMk cId="0" sldId="273"/>
        </pc:sldMkLst>
        <pc:spChg chg="mod">
          <ac:chgData name="Stephanie Marburger" userId="404c275a-43f3-471e-92ce-dd675ce5ae8f" providerId="ADAL" clId="{EC92CEE7-7CCB-4710-8A0A-0F5EB93870CC}" dt="2023-05-18T20:29:22.178" v="1062" actId="14100"/>
          <ac:spMkLst>
            <pc:docMk/>
            <pc:sldMk cId="0" sldId="273"/>
            <ac:spMk id="2" creationId="{00000000-0000-0000-0000-000000000000}"/>
          </ac:spMkLst>
        </pc:spChg>
      </pc:sldChg>
      <pc:sldChg chg="del">
        <pc:chgData name="Stephanie Marburger" userId="404c275a-43f3-471e-92ce-dd675ce5ae8f" providerId="ADAL" clId="{EC92CEE7-7CCB-4710-8A0A-0F5EB93870CC}" dt="2023-05-18T20:28:48.937" v="1055" actId="2696"/>
        <pc:sldMkLst>
          <pc:docMk/>
          <pc:sldMk cId="0" sldId="274"/>
        </pc:sldMkLst>
      </pc:sldChg>
      <pc:sldChg chg="del">
        <pc:chgData name="Stephanie Marburger" userId="404c275a-43f3-471e-92ce-dd675ce5ae8f" providerId="ADAL" clId="{EC92CEE7-7CCB-4710-8A0A-0F5EB93870CC}" dt="2023-05-18T20:28:48.937" v="1055" actId="2696"/>
        <pc:sldMkLst>
          <pc:docMk/>
          <pc:sldMk cId="0" sldId="275"/>
        </pc:sldMkLst>
      </pc:sldChg>
      <pc:sldChg chg="del">
        <pc:chgData name="Stephanie Marburger" userId="404c275a-43f3-471e-92ce-dd675ce5ae8f" providerId="ADAL" clId="{EC92CEE7-7CCB-4710-8A0A-0F5EB93870CC}" dt="2023-05-18T20:28:48.937" v="1055" actId="2696"/>
        <pc:sldMkLst>
          <pc:docMk/>
          <pc:sldMk cId="0" sldId="276"/>
        </pc:sldMkLst>
      </pc:sldChg>
      <pc:sldChg chg="del">
        <pc:chgData name="Stephanie Marburger" userId="404c275a-43f3-471e-92ce-dd675ce5ae8f" providerId="ADAL" clId="{EC92CEE7-7CCB-4710-8A0A-0F5EB93870CC}" dt="2023-05-18T20:28:48.937" v="1055" actId="2696"/>
        <pc:sldMkLst>
          <pc:docMk/>
          <pc:sldMk cId="0" sldId="277"/>
        </pc:sldMkLst>
      </pc:sldChg>
      <pc:sldChg chg="del">
        <pc:chgData name="Stephanie Marburger" userId="404c275a-43f3-471e-92ce-dd675ce5ae8f" providerId="ADAL" clId="{EC92CEE7-7CCB-4710-8A0A-0F5EB93870CC}" dt="2023-05-18T20:28:48.937" v="1055" actId="2696"/>
        <pc:sldMkLst>
          <pc:docMk/>
          <pc:sldMk cId="0" sldId="278"/>
        </pc:sldMkLst>
      </pc:sldChg>
      <pc:sldChg chg="del">
        <pc:chgData name="Stephanie Marburger" userId="404c275a-43f3-471e-92ce-dd675ce5ae8f" providerId="ADAL" clId="{EC92CEE7-7CCB-4710-8A0A-0F5EB93870CC}" dt="2023-05-18T20:28:48.937" v="1055" actId="2696"/>
        <pc:sldMkLst>
          <pc:docMk/>
          <pc:sldMk cId="0" sldId="279"/>
        </pc:sldMkLst>
      </pc:sldChg>
      <pc:sldChg chg="del">
        <pc:chgData name="Stephanie Marburger" userId="404c275a-43f3-471e-92ce-dd675ce5ae8f" providerId="ADAL" clId="{EC92CEE7-7CCB-4710-8A0A-0F5EB93870CC}" dt="2023-05-18T20:28:39.054" v="1054" actId="2696"/>
        <pc:sldMkLst>
          <pc:docMk/>
          <pc:sldMk cId="2596759132" sldId="280"/>
        </pc:sldMkLst>
      </pc:sldChg>
      <pc:sldChg chg="modSp mod ord modNotesTx">
        <pc:chgData name="Stephanie Marburger" userId="404c275a-43f3-471e-92ce-dd675ce5ae8f" providerId="ADAL" clId="{EC92CEE7-7CCB-4710-8A0A-0F5EB93870CC}" dt="2023-05-30T18:53:23.930" v="21043" actId="20577"/>
        <pc:sldMkLst>
          <pc:docMk/>
          <pc:sldMk cId="2436542493" sldId="281"/>
        </pc:sldMkLst>
        <pc:spChg chg="mod">
          <ac:chgData name="Stephanie Marburger" userId="404c275a-43f3-471e-92ce-dd675ce5ae8f" providerId="ADAL" clId="{EC92CEE7-7CCB-4710-8A0A-0F5EB93870CC}" dt="2023-05-19T15:59:57.318" v="2017" actId="113"/>
          <ac:spMkLst>
            <pc:docMk/>
            <pc:sldMk cId="2436542493" sldId="281"/>
            <ac:spMk id="6" creationId="{00000000-0000-0000-0000-000000000000}"/>
          </ac:spMkLst>
        </pc:spChg>
        <pc:spChg chg="mod">
          <ac:chgData name="Stephanie Marburger" userId="404c275a-43f3-471e-92ce-dd675ce5ae8f" providerId="ADAL" clId="{EC92CEE7-7CCB-4710-8A0A-0F5EB93870CC}" dt="2023-05-30T15:10:36.433" v="10974" actId="20577"/>
          <ac:spMkLst>
            <pc:docMk/>
            <pc:sldMk cId="2436542493" sldId="281"/>
            <ac:spMk id="7" creationId="{00000000-0000-0000-0000-000000000000}"/>
          </ac:spMkLst>
        </pc:spChg>
      </pc:sldChg>
      <pc:sldChg chg="modSp mod ord modNotesTx">
        <pc:chgData name="Stephanie Marburger" userId="404c275a-43f3-471e-92ce-dd675ce5ae8f" providerId="ADAL" clId="{EC92CEE7-7CCB-4710-8A0A-0F5EB93870CC}" dt="2023-05-31T16:14:31.277" v="23568" actId="20577"/>
        <pc:sldMkLst>
          <pc:docMk/>
          <pc:sldMk cId="873320526" sldId="282"/>
        </pc:sldMkLst>
        <pc:spChg chg="mod">
          <ac:chgData name="Stephanie Marburger" userId="404c275a-43f3-471e-92ce-dd675ce5ae8f" providerId="ADAL" clId="{EC92CEE7-7CCB-4710-8A0A-0F5EB93870CC}" dt="2023-05-30T15:16:41.103" v="12609" actId="12"/>
          <ac:spMkLst>
            <pc:docMk/>
            <pc:sldMk cId="873320526" sldId="282"/>
            <ac:spMk id="2" creationId="{00000000-0000-0000-0000-000000000000}"/>
          </ac:spMkLst>
        </pc:spChg>
        <pc:spChg chg="mod">
          <ac:chgData name="Stephanie Marburger" userId="404c275a-43f3-471e-92ce-dd675ce5ae8f" providerId="ADAL" clId="{EC92CEE7-7CCB-4710-8A0A-0F5EB93870CC}" dt="2023-05-19T16:00:10.540" v="2021" actId="2711"/>
          <ac:spMkLst>
            <pc:docMk/>
            <pc:sldMk cId="873320526" sldId="282"/>
            <ac:spMk id="3" creationId="{00000000-0000-0000-0000-000000000000}"/>
          </ac:spMkLst>
        </pc:spChg>
      </pc:sldChg>
      <pc:sldChg chg="modSp mod ord modNotesTx">
        <pc:chgData name="Stephanie Marburger" userId="404c275a-43f3-471e-92ce-dd675ce5ae8f" providerId="ADAL" clId="{EC92CEE7-7CCB-4710-8A0A-0F5EB93870CC}" dt="2023-05-30T21:39:22.628" v="23435" actId="20577"/>
        <pc:sldMkLst>
          <pc:docMk/>
          <pc:sldMk cId="1057839748" sldId="283"/>
        </pc:sldMkLst>
        <pc:spChg chg="mod">
          <ac:chgData name="Stephanie Marburger" userId="404c275a-43f3-471e-92ce-dd675ce5ae8f" providerId="ADAL" clId="{EC92CEE7-7CCB-4710-8A0A-0F5EB93870CC}" dt="2023-05-19T16:00:29.100" v="2025" actId="113"/>
          <ac:spMkLst>
            <pc:docMk/>
            <pc:sldMk cId="1057839748" sldId="283"/>
            <ac:spMk id="2" creationId="{00000000-0000-0000-0000-000000000000}"/>
          </ac:spMkLst>
        </pc:spChg>
        <pc:spChg chg="mod">
          <ac:chgData name="Stephanie Marburger" userId="404c275a-43f3-471e-92ce-dd675ce5ae8f" providerId="ADAL" clId="{EC92CEE7-7CCB-4710-8A0A-0F5EB93870CC}" dt="2023-05-25T16:00:41.985" v="4796" actId="113"/>
          <ac:spMkLst>
            <pc:docMk/>
            <pc:sldMk cId="1057839748" sldId="283"/>
            <ac:spMk id="3" creationId="{00000000-0000-0000-0000-000000000000}"/>
          </ac:spMkLst>
        </pc:spChg>
        <pc:spChg chg="mod">
          <ac:chgData name="Stephanie Marburger" userId="404c275a-43f3-471e-92ce-dd675ce5ae8f" providerId="ADAL" clId="{EC92CEE7-7CCB-4710-8A0A-0F5EB93870CC}" dt="2023-05-19T16:00:42.444" v="2027" actId="2711"/>
          <ac:spMkLst>
            <pc:docMk/>
            <pc:sldMk cId="1057839748" sldId="283"/>
            <ac:spMk id="4" creationId="{00000000-0000-0000-0000-000000000000}"/>
          </ac:spMkLst>
        </pc:spChg>
      </pc:sldChg>
      <pc:sldChg chg="modSp mod ord modNotesTx">
        <pc:chgData name="Stephanie Marburger" userId="404c275a-43f3-471e-92ce-dd675ce5ae8f" providerId="ADAL" clId="{EC92CEE7-7CCB-4710-8A0A-0F5EB93870CC}" dt="2023-05-31T16:15:39.542" v="23583" actId="20577"/>
        <pc:sldMkLst>
          <pc:docMk/>
          <pc:sldMk cId="3682841004" sldId="284"/>
        </pc:sldMkLst>
        <pc:spChg chg="mod">
          <ac:chgData name="Stephanie Marburger" userId="404c275a-43f3-471e-92ce-dd675ce5ae8f" providerId="ADAL" clId="{EC92CEE7-7CCB-4710-8A0A-0F5EB93870CC}" dt="2023-05-30T15:10:01.768" v="10863" actId="20577"/>
          <ac:spMkLst>
            <pc:docMk/>
            <pc:sldMk cId="3682841004" sldId="284"/>
            <ac:spMk id="2" creationId="{00000000-0000-0000-0000-000000000000}"/>
          </ac:spMkLst>
        </pc:spChg>
        <pc:spChg chg="mod">
          <ac:chgData name="Stephanie Marburger" userId="404c275a-43f3-471e-92ce-dd675ce5ae8f" providerId="ADAL" clId="{EC92CEE7-7CCB-4710-8A0A-0F5EB93870CC}" dt="2023-05-19T16:00:54.840" v="2029" actId="113"/>
          <ac:spMkLst>
            <pc:docMk/>
            <pc:sldMk cId="3682841004" sldId="284"/>
            <ac:spMk id="3" creationId="{00000000-0000-0000-0000-000000000000}"/>
          </ac:spMkLst>
        </pc:spChg>
        <pc:picChg chg="mod">
          <ac:chgData name="Stephanie Marburger" userId="404c275a-43f3-471e-92ce-dd675ce5ae8f" providerId="ADAL" clId="{EC92CEE7-7CCB-4710-8A0A-0F5EB93870CC}" dt="2023-05-19T16:02:46.622" v="2096" actId="1076"/>
          <ac:picMkLst>
            <pc:docMk/>
            <pc:sldMk cId="3682841004" sldId="284"/>
            <ac:picMk id="5" creationId="{6E4F98D4-A671-6E00-6F69-508398BECDC6}"/>
          </ac:picMkLst>
        </pc:picChg>
      </pc:sldChg>
      <pc:sldChg chg="modSp del mod ord">
        <pc:chgData name="Stephanie Marburger" userId="404c275a-43f3-471e-92ce-dd675ce5ae8f" providerId="ADAL" clId="{EC92CEE7-7CCB-4710-8A0A-0F5EB93870CC}" dt="2023-05-19T16:04:04.503" v="2238" actId="2696"/>
        <pc:sldMkLst>
          <pc:docMk/>
          <pc:sldMk cId="3498416854" sldId="285"/>
        </pc:sldMkLst>
        <pc:spChg chg="mod">
          <ac:chgData name="Stephanie Marburger" userId="404c275a-43f3-471e-92ce-dd675ce5ae8f" providerId="ADAL" clId="{EC92CEE7-7CCB-4710-8A0A-0F5EB93870CC}" dt="2023-05-18T20:22:41.834" v="778" actId="20577"/>
          <ac:spMkLst>
            <pc:docMk/>
            <pc:sldMk cId="3498416854" sldId="285"/>
            <ac:spMk id="2" creationId="{00000000-0000-0000-0000-000000000000}"/>
          </ac:spMkLst>
        </pc:spChg>
      </pc:sldChg>
      <pc:sldChg chg="del">
        <pc:chgData name="Stephanie Marburger" userId="404c275a-43f3-471e-92ce-dd675ce5ae8f" providerId="ADAL" clId="{EC92CEE7-7CCB-4710-8A0A-0F5EB93870CC}" dt="2023-05-19T16:23:05.781" v="3420" actId="2696"/>
        <pc:sldMkLst>
          <pc:docMk/>
          <pc:sldMk cId="0" sldId="286"/>
        </pc:sldMkLst>
      </pc:sldChg>
      <pc:sldChg chg="del">
        <pc:chgData name="Stephanie Marburger" userId="404c275a-43f3-471e-92ce-dd675ce5ae8f" providerId="ADAL" clId="{EC92CEE7-7CCB-4710-8A0A-0F5EB93870CC}" dt="2023-05-19T16:23:05.781" v="3420" actId="2696"/>
        <pc:sldMkLst>
          <pc:docMk/>
          <pc:sldMk cId="0" sldId="287"/>
        </pc:sldMkLst>
      </pc:sldChg>
      <pc:sldChg chg="del">
        <pc:chgData name="Stephanie Marburger" userId="404c275a-43f3-471e-92ce-dd675ce5ae8f" providerId="ADAL" clId="{EC92CEE7-7CCB-4710-8A0A-0F5EB93870CC}" dt="2023-05-19T16:23:05.781" v="3420" actId="2696"/>
        <pc:sldMkLst>
          <pc:docMk/>
          <pc:sldMk cId="0" sldId="288"/>
        </pc:sldMkLst>
      </pc:sldChg>
      <pc:sldChg chg="del">
        <pc:chgData name="Stephanie Marburger" userId="404c275a-43f3-471e-92ce-dd675ce5ae8f" providerId="ADAL" clId="{EC92CEE7-7CCB-4710-8A0A-0F5EB93870CC}" dt="2023-05-19T16:23:05.781" v="3420" actId="2696"/>
        <pc:sldMkLst>
          <pc:docMk/>
          <pc:sldMk cId="0" sldId="289"/>
        </pc:sldMkLst>
      </pc:sldChg>
      <pc:sldChg chg="del">
        <pc:chgData name="Stephanie Marburger" userId="404c275a-43f3-471e-92ce-dd675ce5ae8f" providerId="ADAL" clId="{EC92CEE7-7CCB-4710-8A0A-0F5EB93870CC}" dt="2023-05-19T16:23:05.781" v="3420" actId="2696"/>
        <pc:sldMkLst>
          <pc:docMk/>
          <pc:sldMk cId="0" sldId="290"/>
        </pc:sldMkLst>
      </pc:sldChg>
      <pc:sldChg chg="del">
        <pc:chgData name="Stephanie Marburger" userId="404c275a-43f3-471e-92ce-dd675ce5ae8f" providerId="ADAL" clId="{EC92CEE7-7CCB-4710-8A0A-0F5EB93870CC}" dt="2023-05-18T20:29:31.922" v="1064" actId="2696"/>
        <pc:sldMkLst>
          <pc:docMk/>
          <pc:sldMk cId="0" sldId="291"/>
        </pc:sldMkLst>
      </pc:sldChg>
      <pc:sldChg chg="modSp mod modNotesTx">
        <pc:chgData name="Stephanie Marburger" userId="404c275a-43f3-471e-92ce-dd675ce5ae8f" providerId="ADAL" clId="{EC92CEE7-7CCB-4710-8A0A-0F5EB93870CC}" dt="2023-05-30T15:03:15.532" v="9567" actId="20577"/>
        <pc:sldMkLst>
          <pc:docMk/>
          <pc:sldMk cId="1391264599" sldId="292"/>
        </pc:sldMkLst>
        <pc:spChg chg="mod">
          <ac:chgData name="Stephanie Marburger" userId="404c275a-43f3-471e-92ce-dd675ce5ae8f" providerId="ADAL" clId="{EC92CEE7-7CCB-4710-8A0A-0F5EB93870CC}" dt="2023-05-18T20:19:35.538" v="659" actId="113"/>
          <ac:spMkLst>
            <pc:docMk/>
            <pc:sldMk cId="1391264599" sldId="292"/>
            <ac:spMk id="2" creationId="{00000000-0000-0000-0000-000000000000}"/>
          </ac:spMkLst>
        </pc:spChg>
      </pc:sldChg>
      <pc:sldChg chg="del">
        <pc:chgData name="Stephanie Marburger" userId="404c275a-43f3-471e-92ce-dd675ce5ae8f" providerId="ADAL" clId="{EC92CEE7-7CCB-4710-8A0A-0F5EB93870CC}" dt="2023-05-19T16:23:05.781" v="3420" actId="2696"/>
        <pc:sldMkLst>
          <pc:docMk/>
          <pc:sldMk cId="3715795464" sldId="293"/>
        </pc:sldMkLst>
      </pc:sldChg>
      <pc:sldChg chg="modSp mod ord modNotesTx">
        <pc:chgData name="Stephanie Marburger" userId="404c275a-43f3-471e-92ce-dd675ce5ae8f" providerId="ADAL" clId="{EC92CEE7-7CCB-4710-8A0A-0F5EB93870CC}" dt="2023-05-31T16:04:42.398" v="23541" actId="20577"/>
        <pc:sldMkLst>
          <pc:docMk/>
          <pc:sldMk cId="2737081054" sldId="294"/>
        </pc:sldMkLst>
        <pc:spChg chg="mod">
          <ac:chgData name="Stephanie Marburger" userId="404c275a-43f3-471e-92ce-dd675ce5ae8f" providerId="ADAL" clId="{EC92CEE7-7CCB-4710-8A0A-0F5EB93870CC}" dt="2023-05-18T20:30:46.196" v="1092" actId="20577"/>
          <ac:spMkLst>
            <pc:docMk/>
            <pc:sldMk cId="2737081054" sldId="294"/>
            <ac:spMk id="2" creationId="{00000000-0000-0000-0000-000000000000}"/>
          </ac:spMkLst>
        </pc:spChg>
        <pc:spChg chg="mod">
          <ac:chgData name="Stephanie Marburger" userId="404c275a-43f3-471e-92ce-dd675ce5ae8f" providerId="ADAL" clId="{EC92CEE7-7CCB-4710-8A0A-0F5EB93870CC}" dt="2023-05-18T20:18:56.165" v="649" actId="113"/>
          <ac:spMkLst>
            <pc:docMk/>
            <pc:sldMk cId="2737081054" sldId="294"/>
            <ac:spMk id="3" creationId="{00000000-0000-0000-0000-000000000000}"/>
          </ac:spMkLst>
        </pc:spChg>
      </pc:sldChg>
      <pc:sldChg chg="modSp add mod ord modNotesTx">
        <pc:chgData name="Stephanie Marburger" userId="404c275a-43f3-471e-92ce-dd675ce5ae8f" providerId="ADAL" clId="{EC92CEE7-7CCB-4710-8A0A-0F5EB93870CC}" dt="2023-05-31T16:11:34.541" v="23548" actId="20577"/>
        <pc:sldMkLst>
          <pc:docMk/>
          <pc:sldMk cId="2285553707" sldId="295"/>
        </pc:sldMkLst>
        <pc:spChg chg="mod">
          <ac:chgData name="Stephanie Marburger" userId="404c275a-43f3-471e-92ce-dd675ce5ae8f" providerId="ADAL" clId="{EC92CEE7-7CCB-4710-8A0A-0F5EB93870CC}" dt="2023-05-19T16:06:56.634" v="2353" actId="15"/>
          <ac:spMkLst>
            <pc:docMk/>
            <pc:sldMk cId="2285553707" sldId="295"/>
            <ac:spMk id="2" creationId="{00000000-0000-0000-0000-000000000000}"/>
          </ac:spMkLst>
        </pc:spChg>
        <pc:spChg chg="mod">
          <ac:chgData name="Stephanie Marburger" userId="404c275a-43f3-471e-92ce-dd675ce5ae8f" providerId="ADAL" clId="{EC92CEE7-7CCB-4710-8A0A-0F5EB93870CC}" dt="2023-05-18T20:23:50.672" v="826" actId="20577"/>
          <ac:spMkLst>
            <pc:docMk/>
            <pc:sldMk cId="2285553707" sldId="295"/>
            <ac:spMk id="3" creationId="{00000000-0000-0000-0000-000000000000}"/>
          </ac:spMkLst>
        </pc:spChg>
      </pc:sldChg>
      <pc:sldChg chg="addSp delSp modSp add mod ord modNotesTx">
        <pc:chgData name="Stephanie Marburger" userId="404c275a-43f3-471e-92ce-dd675ce5ae8f" providerId="ADAL" clId="{EC92CEE7-7CCB-4710-8A0A-0F5EB93870CC}" dt="2023-05-30T21:32:43.052" v="23336" actId="20577"/>
        <pc:sldMkLst>
          <pc:docMk/>
          <pc:sldMk cId="1630618486" sldId="296"/>
        </pc:sldMkLst>
        <pc:spChg chg="del mod">
          <ac:chgData name="Stephanie Marburger" userId="404c275a-43f3-471e-92ce-dd675ce5ae8f" providerId="ADAL" clId="{EC92CEE7-7CCB-4710-8A0A-0F5EB93870CC}" dt="2023-05-19T13:47:06.311" v="1178"/>
          <ac:spMkLst>
            <pc:docMk/>
            <pc:sldMk cId="1630618486" sldId="296"/>
            <ac:spMk id="2" creationId="{00000000-0000-0000-0000-000000000000}"/>
          </ac:spMkLst>
        </pc:spChg>
        <pc:spChg chg="mod">
          <ac:chgData name="Stephanie Marburger" userId="404c275a-43f3-471e-92ce-dd675ce5ae8f" providerId="ADAL" clId="{EC92CEE7-7CCB-4710-8A0A-0F5EB93870CC}" dt="2023-05-18T20:24:34.457" v="850" actId="20577"/>
          <ac:spMkLst>
            <pc:docMk/>
            <pc:sldMk cId="1630618486" sldId="296"/>
            <ac:spMk id="3" creationId="{00000000-0000-0000-0000-000000000000}"/>
          </ac:spMkLst>
        </pc:spChg>
        <pc:spChg chg="add del mod">
          <ac:chgData name="Stephanie Marburger" userId="404c275a-43f3-471e-92ce-dd675ce5ae8f" providerId="ADAL" clId="{EC92CEE7-7CCB-4710-8A0A-0F5EB93870CC}" dt="2023-05-19T13:49:57.197" v="1180" actId="767"/>
          <ac:spMkLst>
            <pc:docMk/>
            <pc:sldMk cId="1630618486" sldId="296"/>
            <ac:spMk id="6" creationId="{25749E0F-19B4-B0AB-2175-AC013168FCED}"/>
          </ac:spMkLst>
        </pc:spChg>
        <pc:spChg chg="add mod">
          <ac:chgData name="Stephanie Marburger" userId="404c275a-43f3-471e-92ce-dd675ce5ae8f" providerId="ADAL" clId="{EC92CEE7-7CCB-4710-8A0A-0F5EB93870CC}" dt="2023-05-19T13:54:23.698" v="1694" actId="20577"/>
          <ac:spMkLst>
            <pc:docMk/>
            <pc:sldMk cId="1630618486" sldId="296"/>
            <ac:spMk id="7" creationId="{55236271-514C-9729-1C21-7FCFC9926323}"/>
          </ac:spMkLst>
        </pc:spChg>
        <pc:picChg chg="add del mod">
          <ac:chgData name="Stephanie Marburger" userId="404c275a-43f3-471e-92ce-dd675ce5ae8f" providerId="ADAL" clId="{EC92CEE7-7CCB-4710-8A0A-0F5EB93870CC}" dt="2023-05-19T13:51:11.426" v="1202" actId="478"/>
          <ac:picMkLst>
            <pc:docMk/>
            <pc:sldMk cId="1630618486" sldId="296"/>
            <ac:picMk id="8" creationId="{896C2F21-81A4-E655-35A9-27005FBD9208}"/>
          </ac:picMkLst>
        </pc:picChg>
        <pc:picChg chg="add mod">
          <ac:chgData name="Stephanie Marburger" userId="404c275a-43f3-471e-92ce-dd675ce5ae8f" providerId="ADAL" clId="{EC92CEE7-7CCB-4710-8A0A-0F5EB93870CC}" dt="2023-05-19T13:51:34.331" v="1203" actId="1076"/>
          <ac:picMkLst>
            <pc:docMk/>
            <pc:sldMk cId="1630618486" sldId="296"/>
            <ac:picMk id="9" creationId="{B3120FB7-99FD-41E1-F821-49B6AA17BE8A}"/>
          </ac:picMkLst>
        </pc:picChg>
        <pc:picChg chg="add del mod">
          <ac:chgData name="Stephanie Marburger" userId="404c275a-43f3-471e-92ce-dd675ce5ae8f" providerId="ADAL" clId="{EC92CEE7-7CCB-4710-8A0A-0F5EB93870CC}" dt="2023-05-19T13:50:47.040" v="1194"/>
          <ac:picMkLst>
            <pc:docMk/>
            <pc:sldMk cId="1630618486" sldId="296"/>
            <ac:picMk id="1026" creationId="{DBDF102F-FC15-76F3-1D24-9BD4BEBDA61C}"/>
          </ac:picMkLst>
        </pc:picChg>
      </pc:sldChg>
      <pc:sldChg chg="addSp delSp modSp add mod modNotesTx">
        <pc:chgData name="Stephanie Marburger" userId="404c275a-43f3-471e-92ce-dd675ce5ae8f" providerId="ADAL" clId="{EC92CEE7-7CCB-4710-8A0A-0F5EB93870CC}" dt="2023-05-30T19:28:18.131" v="22442" actId="20577"/>
        <pc:sldMkLst>
          <pc:docMk/>
          <pc:sldMk cId="163985210" sldId="297"/>
        </pc:sldMkLst>
        <pc:spChg chg="mod">
          <ac:chgData name="Stephanie Marburger" userId="404c275a-43f3-471e-92ce-dd675ce5ae8f" providerId="ADAL" clId="{EC92CEE7-7CCB-4710-8A0A-0F5EB93870CC}" dt="2023-05-19T15:58:32.578" v="1994" actId="20577"/>
          <ac:spMkLst>
            <pc:docMk/>
            <pc:sldMk cId="163985210" sldId="297"/>
            <ac:spMk id="2" creationId="{00000000-0000-0000-0000-000000000000}"/>
          </ac:spMkLst>
        </pc:spChg>
        <pc:spChg chg="mod">
          <ac:chgData name="Stephanie Marburger" userId="404c275a-43f3-471e-92ce-dd675ce5ae8f" providerId="ADAL" clId="{EC92CEE7-7CCB-4710-8A0A-0F5EB93870CC}" dt="2023-05-18T20:25:15.072" v="891" actId="20577"/>
          <ac:spMkLst>
            <pc:docMk/>
            <pc:sldMk cId="163985210" sldId="297"/>
            <ac:spMk id="3" creationId="{00000000-0000-0000-0000-000000000000}"/>
          </ac:spMkLst>
        </pc:spChg>
        <pc:spChg chg="add del mod">
          <ac:chgData name="Stephanie Marburger" userId="404c275a-43f3-471e-92ce-dd675ce5ae8f" providerId="ADAL" clId="{EC92CEE7-7CCB-4710-8A0A-0F5EB93870CC}" dt="2023-05-19T13:50:11.182" v="1183" actId="21"/>
          <ac:spMkLst>
            <pc:docMk/>
            <pc:sldMk cId="163985210" sldId="297"/>
            <ac:spMk id="6" creationId="{F8623F09-2D4A-F5E4-DB14-17221A6B64A4}"/>
          </ac:spMkLst>
        </pc:spChg>
        <pc:picChg chg="add mod">
          <ac:chgData name="Stephanie Marburger" userId="404c275a-43f3-471e-92ce-dd675ce5ae8f" providerId="ADAL" clId="{EC92CEE7-7CCB-4710-8A0A-0F5EB93870CC}" dt="2023-05-19T15:14:07.855" v="1883" actId="1076"/>
          <ac:picMkLst>
            <pc:docMk/>
            <pc:sldMk cId="163985210" sldId="297"/>
            <ac:picMk id="3074" creationId="{7B65423D-2582-ECE9-1DDE-079270FBC6B6}"/>
          </ac:picMkLst>
        </pc:picChg>
      </pc:sldChg>
      <pc:sldChg chg="addSp modSp add mod ord modNotesTx">
        <pc:chgData name="Stephanie Marburger" userId="404c275a-43f3-471e-92ce-dd675ce5ae8f" providerId="ADAL" clId="{EC92CEE7-7CCB-4710-8A0A-0F5EB93870CC}" dt="2023-05-30T21:32:00.376" v="23332" actId="20577"/>
        <pc:sldMkLst>
          <pc:docMk/>
          <pc:sldMk cId="2422600575" sldId="298"/>
        </pc:sldMkLst>
        <pc:spChg chg="mod">
          <ac:chgData name="Stephanie Marburger" userId="404c275a-43f3-471e-92ce-dd675ce5ae8f" providerId="ADAL" clId="{EC92CEE7-7CCB-4710-8A0A-0F5EB93870CC}" dt="2023-05-19T15:21:41.454" v="1990" actId="14100"/>
          <ac:spMkLst>
            <pc:docMk/>
            <pc:sldMk cId="2422600575" sldId="298"/>
            <ac:spMk id="2" creationId="{00000000-0000-0000-0000-000000000000}"/>
          </ac:spMkLst>
        </pc:spChg>
        <pc:spChg chg="mod">
          <ac:chgData name="Stephanie Marburger" userId="404c275a-43f3-471e-92ce-dd675ce5ae8f" providerId="ADAL" clId="{EC92CEE7-7CCB-4710-8A0A-0F5EB93870CC}" dt="2023-05-18T20:26:02.800" v="934" actId="20577"/>
          <ac:spMkLst>
            <pc:docMk/>
            <pc:sldMk cId="2422600575" sldId="298"/>
            <ac:spMk id="3" creationId="{00000000-0000-0000-0000-000000000000}"/>
          </ac:spMkLst>
        </pc:spChg>
        <pc:picChg chg="add mod">
          <ac:chgData name="Stephanie Marburger" userId="404c275a-43f3-471e-92ce-dd675ce5ae8f" providerId="ADAL" clId="{EC92CEE7-7CCB-4710-8A0A-0F5EB93870CC}" dt="2023-05-19T15:58:01.635" v="1992" actId="1076"/>
          <ac:picMkLst>
            <pc:docMk/>
            <pc:sldMk cId="2422600575" sldId="298"/>
            <ac:picMk id="6" creationId="{817F3DBD-01AA-657B-C66D-3254DAB284A1}"/>
          </ac:picMkLst>
        </pc:picChg>
      </pc:sldChg>
      <pc:sldChg chg="addSp modSp add mod ord modNotesTx">
        <pc:chgData name="Stephanie Marburger" userId="404c275a-43f3-471e-92ce-dd675ce5ae8f" providerId="ADAL" clId="{EC92CEE7-7CCB-4710-8A0A-0F5EB93870CC}" dt="2023-05-30T21:31:26.762" v="23328" actId="20577"/>
        <pc:sldMkLst>
          <pc:docMk/>
          <pc:sldMk cId="1760783484" sldId="299"/>
        </pc:sldMkLst>
        <pc:spChg chg="mod">
          <ac:chgData name="Stephanie Marburger" userId="404c275a-43f3-471e-92ce-dd675ce5ae8f" providerId="ADAL" clId="{EC92CEE7-7CCB-4710-8A0A-0F5EB93870CC}" dt="2023-05-19T15:20:36.045" v="1909" actId="255"/>
          <ac:spMkLst>
            <pc:docMk/>
            <pc:sldMk cId="1760783484" sldId="299"/>
            <ac:spMk id="2" creationId="{00000000-0000-0000-0000-000000000000}"/>
          </ac:spMkLst>
        </pc:spChg>
        <pc:picChg chg="add mod">
          <ac:chgData name="Stephanie Marburger" userId="404c275a-43f3-471e-92ce-dd675ce5ae8f" providerId="ADAL" clId="{EC92CEE7-7CCB-4710-8A0A-0F5EB93870CC}" dt="2023-05-19T15:20:42.639" v="1910" actId="1076"/>
          <ac:picMkLst>
            <pc:docMk/>
            <pc:sldMk cId="1760783484" sldId="299"/>
            <ac:picMk id="6" creationId="{90550B0A-8B11-FB37-E29D-A63F5394FD93}"/>
          </ac:picMkLst>
        </pc:picChg>
      </pc:sldChg>
      <pc:sldChg chg="modSp add mod ord modNotesTx">
        <pc:chgData name="Stephanie Marburger" userId="404c275a-43f3-471e-92ce-dd675ce5ae8f" providerId="ADAL" clId="{EC92CEE7-7CCB-4710-8A0A-0F5EB93870CC}" dt="2023-05-30T15:29:58.462" v="16361" actId="20577"/>
        <pc:sldMkLst>
          <pc:docMk/>
          <pc:sldMk cId="1486026628" sldId="300"/>
        </pc:sldMkLst>
        <pc:spChg chg="mod">
          <ac:chgData name="Stephanie Marburger" userId="404c275a-43f3-471e-92ce-dd675ce5ae8f" providerId="ADAL" clId="{EC92CEE7-7CCB-4710-8A0A-0F5EB93870CC}" dt="2023-05-18T20:29:55.992" v="1065" actId="5793"/>
          <ac:spMkLst>
            <pc:docMk/>
            <pc:sldMk cId="1486026628" sldId="300"/>
            <ac:spMk id="2" creationId="{00000000-0000-0000-0000-000000000000}"/>
          </ac:spMkLst>
        </pc:spChg>
      </pc:sldChg>
      <pc:sldChg chg="addSp delSp modSp add mod modNotesTx">
        <pc:chgData name="Stephanie Marburger" userId="404c275a-43f3-471e-92ce-dd675ce5ae8f" providerId="ADAL" clId="{EC92CEE7-7CCB-4710-8A0A-0F5EB93870CC}" dt="2023-05-30T21:34:31.999" v="23372" actId="20577"/>
        <pc:sldMkLst>
          <pc:docMk/>
          <pc:sldMk cId="732651689" sldId="301"/>
        </pc:sldMkLst>
        <pc:spChg chg="mod">
          <ac:chgData name="Stephanie Marburger" userId="404c275a-43f3-471e-92ce-dd675ce5ae8f" providerId="ADAL" clId="{EC92CEE7-7CCB-4710-8A0A-0F5EB93870CC}" dt="2023-05-19T13:59:15.827" v="1811" actId="20577"/>
          <ac:spMkLst>
            <pc:docMk/>
            <pc:sldMk cId="732651689" sldId="301"/>
            <ac:spMk id="3" creationId="{00000000-0000-0000-0000-000000000000}"/>
          </ac:spMkLst>
        </pc:spChg>
        <pc:spChg chg="del">
          <ac:chgData name="Stephanie Marburger" userId="404c275a-43f3-471e-92ce-dd675ce5ae8f" providerId="ADAL" clId="{EC92CEE7-7CCB-4710-8A0A-0F5EB93870CC}" dt="2023-05-19T13:56:18.330" v="1710" actId="478"/>
          <ac:spMkLst>
            <pc:docMk/>
            <pc:sldMk cId="732651689" sldId="301"/>
            <ac:spMk id="7" creationId="{55236271-514C-9729-1C21-7FCFC9926323}"/>
          </ac:spMkLst>
        </pc:spChg>
        <pc:picChg chg="add del mod">
          <ac:chgData name="Stephanie Marburger" userId="404c275a-43f3-471e-92ce-dd675ce5ae8f" providerId="ADAL" clId="{EC92CEE7-7CCB-4710-8A0A-0F5EB93870CC}" dt="2023-05-19T13:56:12.209" v="1708" actId="478"/>
          <ac:picMkLst>
            <pc:docMk/>
            <pc:sldMk cId="732651689" sldId="301"/>
            <ac:picMk id="2" creationId="{9ED623EA-C917-7307-16BD-C50F2A6D6C68}"/>
          </ac:picMkLst>
        </pc:picChg>
        <pc:picChg chg="add del mod">
          <ac:chgData name="Stephanie Marburger" userId="404c275a-43f3-471e-92ce-dd675ce5ae8f" providerId="ADAL" clId="{EC92CEE7-7CCB-4710-8A0A-0F5EB93870CC}" dt="2023-05-19T13:56:14.106" v="1709" actId="478"/>
          <ac:picMkLst>
            <pc:docMk/>
            <pc:sldMk cId="732651689" sldId="301"/>
            <ac:picMk id="6" creationId="{56C697A0-401B-A14C-970D-53A15E1AD5B5}"/>
          </ac:picMkLst>
        </pc:picChg>
        <pc:picChg chg="add mod">
          <ac:chgData name="Stephanie Marburger" userId="404c275a-43f3-471e-92ce-dd675ce5ae8f" providerId="ADAL" clId="{EC92CEE7-7CCB-4710-8A0A-0F5EB93870CC}" dt="2023-05-19T13:57:19.489" v="1717" actId="1076"/>
          <ac:picMkLst>
            <pc:docMk/>
            <pc:sldMk cId="732651689" sldId="301"/>
            <ac:picMk id="8" creationId="{AA2C76B4-33A0-BEC2-BF1A-0CAB1F421E82}"/>
          </ac:picMkLst>
        </pc:picChg>
        <pc:picChg chg="del">
          <ac:chgData name="Stephanie Marburger" userId="404c275a-43f3-471e-92ce-dd675ce5ae8f" providerId="ADAL" clId="{EC92CEE7-7CCB-4710-8A0A-0F5EB93870CC}" dt="2023-05-19T13:55:19.082" v="1698" actId="478"/>
          <ac:picMkLst>
            <pc:docMk/>
            <pc:sldMk cId="732651689" sldId="301"/>
            <ac:picMk id="9" creationId="{B3120FB7-99FD-41E1-F821-49B6AA17BE8A}"/>
          </ac:picMkLst>
        </pc:picChg>
        <pc:picChg chg="add del mod">
          <ac:chgData name="Stephanie Marburger" userId="404c275a-43f3-471e-92ce-dd675ce5ae8f" providerId="ADAL" clId="{EC92CEE7-7CCB-4710-8A0A-0F5EB93870CC}" dt="2023-05-19T13:56:01.342" v="1704"/>
          <ac:picMkLst>
            <pc:docMk/>
            <pc:sldMk cId="732651689" sldId="301"/>
            <ac:picMk id="2050" creationId="{2825EDDA-746C-CEFF-9C0B-8296D29C1092}"/>
          </ac:picMkLst>
        </pc:picChg>
      </pc:sldChg>
      <pc:sldChg chg="delSp modSp add mod modNotesTx">
        <pc:chgData name="Stephanie Marburger" userId="404c275a-43f3-471e-92ce-dd675ce5ae8f" providerId="ADAL" clId="{EC92CEE7-7CCB-4710-8A0A-0F5EB93870CC}" dt="2023-05-19T13:59:22.810" v="1821" actId="20577"/>
        <pc:sldMkLst>
          <pc:docMk/>
          <pc:sldMk cId="1876619925" sldId="302"/>
        </pc:sldMkLst>
        <pc:spChg chg="mod">
          <ac:chgData name="Stephanie Marburger" userId="404c275a-43f3-471e-92ce-dd675ce5ae8f" providerId="ADAL" clId="{EC92CEE7-7CCB-4710-8A0A-0F5EB93870CC}" dt="2023-05-19T13:59:22.810" v="1821" actId="20577"/>
          <ac:spMkLst>
            <pc:docMk/>
            <pc:sldMk cId="1876619925" sldId="302"/>
            <ac:spMk id="3" creationId="{00000000-0000-0000-0000-000000000000}"/>
          </ac:spMkLst>
        </pc:spChg>
        <pc:spChg chg="del mod">
          <ac:chgData name="Stephanie Marburger" userId="404c275a-43f3-471e-92ce-dd675ce5ae8f" providerId="ADAL" clId="{EC92CEE7-7CCB-4710-8A0A-0F5EB93870CC}" dt="2023-05-19T13:56:42.074" v="1712" actId="478"/>
          <ac:spMkLst>
            <pc:docMk/>
            <pc:sldMk cId="1876619925" sldId="302"/>
            <ac:spMk id="7" creationId="{55236271-514C-9729-1C21-7FCFC9926323}"/>
          </ac:spMkLst>
        </pc:spChg>
        <pc:picChg chg="mod">
          <ac:chgData name="Stephanie Marburger" userId="404c275a-43f3-471e-92ce-dd675ce5ae8f" providerId="ADAL" clId="{EC92CEE7-7CCB-4710-8A0A-0F5EB93870CC}" dt="2023-05-19T13:58:04.979" v="1793" actId="1076"/>
          <ac:picMkLst>
            <pc:docMk/>
            <pc:sldMk cId="1876619925" sldId="302"/>
            <ac:picMk id="2" creationId="{9ED623EA-C917-7307-16BD-C50F2A6D6C68}"/>
          </ac:picMkLst>
        </pc:picChg>
        <pc:picChg chg="del">
          <ac:chgData name="Stephanie Marburger" userId="404c275a-43f3-471e-92ce-dd675ce5ae8f" providerId="ADAL" clId="{EC92CEE7-7CCB-4710-8A0A-0F5EB93870CC}" dt="2023-05-19T13:57:11.979" v="1714" actId="21"/>
          <ac:picMkLst>
            <pc:docMk/>
            <pc:sldMk cId="1876619925" sldId="302"/>
            <ac:picMk id="6" creationId="{56C697A0-401B-A14C-970D-53A15E1AD5B5}"/>
          </ac:picMkLst>
        </pc:picChg>
      </pc:sldChg>
      <pc:sldChg chg="delSp modSp add mod ord modNotesTx">
        <pc:chgData name="Stephanie Marburger" userId="404c275a-43f3-471e-92ce-dd675ce5ae8f" providerId="ADAL" clId="{EC92CEE7-7CCB-4710-8A0A-0F5EB93870CC}" dt="2023-05-31T16:18:09.630" v="23586" actId="20577"/>
        <pc:sldMkLst>
          <pc:docMk/>
          <pc:sldMk cId="475148127" sldId="303"/>
        </pc:sldMkLst>
        <pc:spChg chg="mod">
          <ac:chgData name="Stephanie Marburger" userId="404c275a-43f3-471e-92ce-dd675ce5ae8f" providerId="ADAL" clId="{EC92CEE7-7CCB-4710-8A0A-0F5EB93870CC}" dt="2023-05-19T16:18:58.345" v="3163" actId="20577"/>
          <ac:spMkLst>
            <pc:docMk/>
            <pc:sldMk cId="475148127" sldId="303"/>
            <ac:spMk id="2" creationId="{00000000-0000-0000-0000-000000000000}"/>
          </ac:spMkLst>
        </pc:spChg>
        <pc:spChg chg="mod">
          <ac:chgData name="Stephanie Marburger" userId="404c275a-43f3-471e-92ce-dd675ce5ae8f" providerId="ADAL" clId="{EC92CEE7-7CCB-4710-8A0A-0F5EB93870CC}" dt="2023-05-30T15:30:30.398" v="16465" actId="115"/>
          <ac:spMkLst>
            <pc:docMk/>
            <pc:sldMk cId="475148127" sldId="303"/>
            <ac:spMk id="3" creationId="{00000000-0000-0000-0000-000000000000}"/>
          </ac:spMkLst>
        </pc:spChg>
        <pc:spChg chg="del mod">
          <ac:chgData name="Stephanie Marburger" userId="404c275a-43f3-471e-92ce-dd675ce5ae8f" providerId="ADAL" clId="{EC92CEE7-7CCB-4710-8A0A-0F5EB93870CC}" dt="2023-05-19T16:13:19.612" v="2820"/>
          <ac:spMkLst>
            <pc:docMk/>
            <pc:sldMk cId="475148127" sldId="303"/>
            <ac:spMk id="4" creationId="{00000000-0000-0000-0000-000000000000}"/>
          </ac:spMkLst>
        </pc:spChg>
      </pc:sldChg>
      <pc:sldChg chg="new del ord">
        <pc:chgData name="Stephanie Marburger" userId="404c275a-43f3-471e-92ce-dd675ce5ae8f" providerId="ADAL" clId="{EC92CEE7-7CCB-4710-8A0A-0F5EB93870CC}" dt="2023-05-19T16:04:22.661" v="2243" actId="680"/>
        <pc:sldMkLst>
          <pc:docMk/>
          <pc:sldMk cId="3396190441" sldId="303"/>
        </pc:sldMkLst>
      </pc:sldChg>
      <pc:sldChg chg="addSp delSp modSp add mod modNotesTx">
        <pc:chgData name="Stephanie Marburger" userId="404c275a-43f3-471e-92ce-dd675ce5ae8f" providerId="ADAL" clId="{EC92CEE7-7CCB-4710-8A0A-0F5EB93870CC}" dt="2023-05-31T16:19:13.812" v="23638" actId="20577"/>
        <pc:sldMkLst>
          <pc:docMk/>
          <pc:sldMk cId="3097355467" sldId="304"/>
        </pc:sldMkLst>
        <pc:spChg chg="mod">
          <ac:chgData name="Stephanie Marburger" userId="404c275a-43f3-471e-92ce-dd675ce5ae8f" providerId="ADAL" clId="{EC92CEE7-7CCB-4710-8A0A-0F5EB93870CC}" dt="2023-05-19T16:19:07.945" v="3185" actId="20577"/>
          <ac:spMkLst>
            <pc:docMk/>
            <pc:sldMk cId="3097355467" sldId="304"/>
            <ac:spMk id="2" creationId="{00000000-0000-0000-0000-000000000000}"/>
          </ac:spMkLst>
        </pc:spChg>
        <pc:spChg chg="mod">
          <ac:chgData name="Stephanie Marburger" userId="404c275a-43f3-471e-92ce-dd675ce5ae8f" providerId="ADAL" clId="{EC92CEE7-7CCB-4710-8A0A-0F5EB93870CC}" dt="2023-05-25T13:33:42.863" v="3496" actId="20577"/>
          <ac:spMkLst>
            <pc:docMk/>
            <pc:sldMk cId="3097355467" sldId="304"/>
            <ac:spMk id="3" creationId="{00000000-0000-0000-0000-000000000000}"/>
          </ac:spMkLst>
        </pc:spChg>
        <pc:spChg chg="add del mod">
          <ac:chgData name="Stephanie Marburger" userId="404c275a-43f3-471e-92ce-dd675ce5ae8f" providerId="ADAL" clId="{EC92CEE7-7CCB-4710-8A0A-0F5EB93870CC}" dt="2023-05-25T13:48:19.911" v="4097" actId="21"/>
          <ac:spMkLst>
            <pc:docMk/>
            <pc:sldMk cId="3097355467" sldId="304"/>
            <ac:spMk id="4" creationId="{1B7BB035-141B-9F5F-3318-2356A82EF376}"/>
          </ac:spMkLst>
        </pc:spChg>
      </pc:sldChg>
      <pc:sldChg chg="modSp new del mod">
        <pc:chgData name="Stephanie Marburger" userId="404c275a-43f3-471e-92ce-dd675ce5ae8f" providerId="ADAL" clId="{EC92CEE7-7CCB-4710-8A0A-0F5EB93870CC}" dt="2023-05-25T13:57:59.616" v="4211" actId="2696"/>
        <pc:sldMkLst>
          <pc:docMk/>
          <pc:sldMk cId="3493832360" sldId="305"/>
        </pc:sldMkLst>
        <pc:spChg chg="mod">
          <ac:chgData name="Stephanie Marburger" userId="404c275a-43f3-471e-92ce-dd675ce5ae8f" providerId="ADAL" clId="{EC92CEE7-7CCB-4710-8A0A-0F5EB93870CC}" dt="2023-05-25T13:48:23.785" v="4103" actId="20577"/>
          <ac:spMkLst>
            <pc:docMk/>
            <pc:sldMk cId="3493832360" sldId="305"/>
            <ac:spMk id="2" creationId="{BE64B493-90B0-2897-ED8B-E5E66D0C8734}"/>
          </ac:spMkLst>
        </pc:spChg>
      </pc:sldChg>
      <pc:sldChg chg="addSp delSp modSp add mod modNotesTx">
        <pc:chgData name="Stephanie Marburger" userId="404c275a-43f3-471e-92ce-dd675ce5ae8f" providerId="ADAL" clId="{EC92CEE7-7CCB-4710-8A0A-0F5EB93870CC}" dt="2023-05-31T16:19:23.757" v="23653" actId="20577"/>
        <pc:sldMkLst>
          <pc:docMk/>
          <pc:sldMk cId="2501892895" sldId="306"/>
        </pc:sldMkLst>
        <pc:spChg chg="mod">
          <ac:chgData name="Stephanie Marburger" userId="404c275a-43f3-471e-92ce-dd675ce5ae8f" providerId="ADAL" clId="{EC92CEE7-7CCB-4710-8A0A-0F5EB93870CC}" dt="2023-05-25T13:48:40.079" v="4194" actId="20577"/>
          <ac:spMkLst>
            <pc:docMk/>
            <pc:sldMk cId="2501892895" sldId="306"/>
            <ac:spMk id="2" creationId="{00000000-0000-0000-0000-000000000000}"/>
          </ac:spMkLst>
        </pc:spChg>
        <pc:spChg chg="del">
          <ac:chgData name="Stephanie Marburger" userId="404c275a-43f3-471e-92ce-dd675ce5ae8f" providerId="ADAL" clId="{EC92CEE7-7CCB-4710-8A0A-0F5EB93870CC}" dt="2023-05-25T13:48:43.423" v="4195" actId="478"/>
          <ac:spMkLst>
            <pc:docMk/>
            <pc:sldMk cId="2501892895" sldId="306"/>
            <ac:spMk id="3" creationId="{00000000-0000-0000-0000-000000000000}"/>
          </ac:spMkLst>
        </pc:spChg>
        <pc:spChg chg="add del mod">
          <ac:chgData name="Stephanie Marburger" userId="404c275a-43f3-471e-92ce-dd675ce5ae8f" providerId="ADAL" clId="{EC92CEE7-7CCB-4710-8A0A-0F5EB93870CC}" dt="2023-05-25T13:48:58.902" v="4201" actId="478"/>
          <ac:spMkLst>
            <pc:docMk/>
            <pc:sldMk cId="2501892895" sldId="306"/>
            <ac:spMk id="4" creationId="{E00DDCB6-9FC1-CF36-BA27-37C614628DD5}"/>
          </ac:spMkLst>
        </pc:spChg>
        <pc:picChg chg="add mod">
          <ac:chgData name="Stephanie Marburger" userId="404c275a-43f3-471e-92ce-dd675ce5ae8f" providerId="ADAL" clId="{EC92CEE7-7CCB-4710-8A0A-0F5EB93870CC}" dt="2023-05-25T13:56:58.743" v="4209" actId="1076"/>
          <ac:picMkLst>
            <pc:docMk/>
            <pc:sldMk cId="2501892895" sldId="306"/>
            <ac:picMk id="1026" creationId="{2F5E9075-3FE5-8B69-C8B7-E2E3404D43CE}"/>
          </ac:picMkLst>
        </pc:picChg>
      </pc:sldChg>
      <pc:sldChg chg="addSp delSp modSp add mod ord modNotesTx">
        <pc:chgData name="Stephanie Marburger" userId="404c275a-43f3-471e-92ce-dd675ce5ae8f" providerId="ADAL" clId="{EC92CEE7-7CCB-4710-8A0A-0F5EB93870CC}" dt="2023-05-31T16:22:31.965" v="23681" actId="20577"/>
        <pc:sldMkLst>
          <pc:docMk/>
          <pc:sldMk cId="3122278978" sldId="307"/>
        </pc:sldMkLst>
        <pc:spChg chg="add mod">
          <ac:chgData name="Stephanie Marburger" userId="404c275a-43f3-471e-92ce-dd675ce5ae8f" providerId="ADAL" clId="{EC92CEE7-7CCB-4710-8A0A-0F5EB93870CC}" dt="2023-05-30T15:43:26.953" v="20587" actId="20577"/>
          <ac:spMkLst>
            <pc:docMk/>
            <pc:sldMk cId="3122278978" sldId="307"/>
            <ac:spMk id="3" creationId="{FC62DCBD-D697-F9F6-9398-BC875D1C457C}"/>
          </ac:spMkLst>
        </pc:spChg>
        <pc:spChg chg="del mod">
          <ac:chgData name="Stephanie Marburger" userId="404c275a-43f3-471e-92ce-dd675ce5ae8f" providerId="ADAL" clId="{EC92CEE7-7CCB-4710-8A0A-0F5EB93870CC}" dt="2023-05-25T14:52:18.809" v="4214"/>
          <ac:spMkLst>
            <pc:docMk/>
            <pc:sldMk cId="3122278978" sldId="307"/>
            <ac:spMk id="4" creationId="{E00DDCB6-9FC1-CF36-BA27-37C614628DD5}"/>
          </ac:spMkLst>
        </pc:spChg>
      </pc:sldChg>
      <pc:sldChg chg="addSp modSp add mod ord modNotesTx">
        <pc:chgData name="Stephanie Marburger" userId="404c275a-43f3-471e-92ce-dd675ce5ae8f" providerId="ADAL" clId="{EC92CEE7-7CCB-4710-8A0A-0F5EB93870CC}" dt="2023-05-30T21:44:18.085" v="23445" actId="20577"/>
        <pc:sldMkLst>
          <pc:docMk/>
          <pc:sldMk cId="4106076275" sldId="308"/>
        </pc:sldMkLst>
        <pc:spChg chg="mod">
          <ac:chgData name="Stephanie Marburger" userId="404c275a-43f3-471e-92ce-dd675ce5ae8f" providerId="ADAL" clId="{EC92CEE7-7CCB-4710-8A0A-0F5EB93870CC}" dt="2023-05-25T15:19:27.681" v="4783" actId="20577"/>
          <ac:spMkLst>
            <pc:docMk/>
            <pc:sldMk cId="4106076275" sldId="308"/>
            <ac:spMk id="4" creationId="{E00DDCB6-9FC1-CF36-BA27-37C614628DD5}"/>
          </ac:spMkLst>
        </pc:spChg>
        <pc:picChg chg="add mod">
          <ac:chgData name="Stephanie Marburger" userId="404c275a-43f3-471e-92ce-dd675ce5ae8f" providerId="ADAL" clId="{EC92CEE7-7CCB-4710-8A0A-0F5EB93870CC}" dt="2023-05-25T15:19:38.024" v="4784" actId="1076"/>
          <ac:picMkLst>
            <pc:docMk/>
            <pc:sldMk cId="4106076275" sldId="308"/>
            <ac:picMk id="3074" creationId="{B741B8C8-5A11-70DD-7466-463F7988CF81}"/>
          </ac:picMkLst>
        </pc:picChg>
      </pc:sldChg>
      <pc:sldChg chg="addSp delSp modSp add modNotesTx">
        <pc:chgData name="Stephanie Marburger" userId="404c275a-43f3-471e-92ce-dd675ce5ae8f" providerId="ADAL" clId="{EC92CEE7-7CCB-4710-8A0A-0F5EB93870CC}" dt="2023-05-30T15:38:47.950" v="19142" actId="20577"/>
        <pc:sldMkLst>
          <pc:docMk/>
          <pc:sldMk cId="806422242" sldId="309"/>
        </pc:sldMkLst>
        <pc:picChg chg="del">
          <ac:chgData name="Stephanie Marburger" userId="404c275a-43f3-471e-92ce-dd675ce5ae8f" providerId="ADAL" clId="{EC92CEE7-7CCB-4710-8A0A-0F5EB93870CC}" dt="2023-05-25T15:05:32.223" v="4218" actId="478"/>
          <ac:picMkLst>
            <pc:docMk/>
            <pc:sldMk cId="806422242" sldId="309"/>
            <ac:picMk id="1026" creationId="{2F5E9075-3FE5-8B69-C8B7-E2E3404D43CE}"/>
          </ac:picMkLst>
        </pc:picChg>
        <pc:picChg chg="add mod">
          <ac:chgData name="Stephanie Marburger" userId="404c275a-43f3-471e-92ce-dd675ce5ae8f" providerId="ADAL" clId="{EC92CEE7-7CCB-4710-8A0A-0F5EB93870CC}" dt="2023-05-25T15:12:37.961" v="4233" actId="1076"/>
          <ac:picMkLst>
            <pc:docMk/>
            <pc:sldMk cId="806422242" sldId="309"/>
            <ac:picMk id="2050" creationId="{77662934-CB2F-946C-98EF-E011A322B9BF}"/>
          </ac:picMkLst>
        </pc:picChg>
      </pc:sldChg>
      <pc:sldChg chg="addSp modSp new mod">
        <pc:chgData name="Stephanie Marburger" userId="404c275a-43f3-471e-92ce-dd675ce5ae8f" providerId="ADAL" clId="{EC92CEE7-7CCB-4710-8A0A-0F5EB93870CC}" dt="2023-05-30T15:45:12.571" v="20924" actId="14100"/>
        <pc:sldMkLst>
          <pc:docMk/>
          <pc:sldMk cId="3283312117" sldId="310"/>
        </pc:sldMkLst>
        <pc:spChg chg="add mod">
          <ac:chgData name="Stephanie Marburger" userId="404c275a-43f3-471e-92ce-dd675ce5ae8f" providerId="ADAL" clId="{EC92CEE7-7CCB-4710-8A0A-0F5EB93870CC}" dt="2023-05-30T15:45:12.571" v="20924" actId="14100"/>
          <ac:spMkLst>
            <pc:docMk/>
            <pc:sldMk cId="3283312117" sldId="310"/>
            <ac:spMk id="3" creationId="{44290A37-25B1-9B1C-4680-A4485DCE6471}"/>
          </ac:spMkLst>
        </pc:spChg>
      </pc:sldChg>
    </pc:docChg>
  </pc:docChgLst>
  <pc:docChgLst>
    <pc:chgData name="Stephanie Marburger" userId="404c275a-43f3-471e-92ce-dd675ce5ae8f" providerId="ADAL" clId="{A7F51653-A479-4F89-912C-2027C0FC491B}"/>
    <pc:docChg chg="undo custSel addSld delSld modSld sldOrd">
      <pc:chgData name="Stephanie Marburger" userId="404c275a-43f3-471e-92ce-dd675ce5ae8f" providerId="ADAL" clId="{A7F51653-A479-4F89-912C-2027C0FC491B}" dt="2023-05-18T15:24:45.297" v="3150" actId="20577"/>
      <pc:docMkLst>
        <pc:docMk/>
      </pc:docMkLst>
      <pc:sldChg chg="modSp mod">
        <pc:chgData name="Stephanie Marburger" userId="404c275a-43f3-471e-92ce-dd675ce5ae8f" providerId="ADAL" clId="{A7F51653-A479-4F89-912C-2027C0FC491B}" dt="2023-05-17T14:27:56.871" v="1570" actId="1076"/>
        <pc:sldMkLst>
          <pc:docMk/>
          <pc:sldMk cId="0" sldId="256"/>
        </pc:sldMkLst>
        <pc:spChg chg="mod">
          <ac:chgData name="Stephanie Marburger" userId="404c275a-43f3-471e-92ce-dd675ce5ae8f" providerId="ADAL" clId="{A7F51653-A479-4F89-912C-2027C0FC491B}" dt="2023-05-17T14:27:53.610" v="1569" actId="1076"/>
          <ac:spMkLst>
            <pc:docMk/>
            <pc:sldMk cId="0" sldId="256"/>
            <ac:spMk id="3" creationId="{00000000-0000-0000-0000-000000000000}"/>
          </ac:spMkLst>
        </pc:spChg>
        <pc:spChg chg="mod">
          <ac:chgData name="Stephanie Marburger" userId="404c275a-43f3-471e-92ce-dd675ce5ae8f" providerId="ADAL" clId="{A7F51653-A479-4F89-912C-2027C0FC491B}" dt="2023-05-17T14:27:56.871" v="1570" actId="1076"/>
          <ac:spMkLst>
            <pc:docMk/>
            <pc:sldMk cId="0" sldId="256"/>
            <ac:spMk id="4" creationId="{00000000-0000-0000-0000-000000000000}"/>
          </ac:spMkLst>
        </pc:spChg>
      </pc:sldChg>
      <pc:sldChg chg="modSp mod">
        <pc:chgData name="Stephanie Marburger" userId="404c275a-43f3-471e-92ce-dd675ce5ae8f" providerId="ADAL" clId="{A7F51653-A479-4F89-912C-2027C0FC491B}" dt="2023-05-17T14:28:17.265" v="1590" actId="20577"/>
        <pc:sldMkLst>
          <pc:docMk/>
          <pc:sldMk cId="0" sldId="257"/>
        </pc:sldMkLst>
        <pc:spChg chg="mod">
          <ac:chgData name="Stephanie Marburger" userId="404c275a-43f3-471e-92ce-dd675ce5ae8f" providerId="ADAL" clId="{A7F51653-A479-4F89-912C-2027C0FC491B}" dt="2023-05-17T14:28:00.021" v="1571" actId="1076"/>
          <ac:spMkLst>
            <pc:docMk/>
            <pc:sldMk cId="0" sldId="257"/>
            <ac:spMk id="3" creationId="{00000000-0000-0000-0000-000000000000}"/>
          </ac:spMkLst>
        </pc:spChg>
        <pc:spChg chg="mod">
          <ac:chgData name="Stephanie Marburger" userId="404c275a-43f3-471e-92ce-dd675ce5ae8f" providerId="ADAL" clId="{A7F51653-A479-4F89-912C-2027C0FC491B}" dt="2023-05-17T14:28:17.265" v="1590" actId="20577"/>
          <ac:spMkLst>
            <pc:docMk/>
            <pc:sldMk cId="0" sldId="257"/>
            <ac:spMk id="4" creationId="{00000000-0000-0000-0000-000000000000}"/>
          </ac:spMkLst>
        </pc:spChg>
      </pc:sldChg>
      <pc:sldChg chg="modSp mod">
        <pc:chgData name="Stephanie Marburger" userId="404c275a-43f3-471e-92ce-dd675ce5ae8f" providerId="ADAL" clId="{A7F51653-A479-4F89-912C-2027C0FC491B}" dt="2023-05-17T14:28:20.580" v="1591" actId="1076"/>
        <pc:sldMkLst>
          <pc:docMk/>
          <pc:sldMk cId="0" sldId="258"/>
        </pc:sldMkLst>
        <pc:spChg chg="mod">
          <ac:chgData name="Stephanie Marburger" userId="404c275a-43f3-471e-92ce-dd675ce5ae8f" providerId="ADAL" clId="{A7F51653-A479-4F89-912C-2027C0FC491B}" dt="2023-05-17T14:28:20.580" v="1591" actId="1076"/>
          <ac:spMkLst>
            <pc:docMk/>
            <pc:sldMk cId="0" sldId="258"/>
            <ac:spMk id="2" creationId="{00000000-0000-0000-0000-000000000000}"/>
          </ac:spMkLst>
        </pc:spChg>
      </pc:sldChg>
      <pc:sldChg chg="modSp mod">
        <pc:chgData name="Stephanie Marburger" userId="404c275a-43f3-471e-92ce-dd675ce5ae8f" providerId="ADAL" clId="{A7F51653-A479-4F89-912C-2027C0FC491B}" dt="2023-05-17T14:28:25.298" v="1592" actId="1076"/>
        <pc:sldMkLst>
          <pc:docMk/>
          <pc:sldMk cId="0" sldId="259"/>
        </pc:sldMkLst>
        <pc:spChg chg="mod">
          <ac:chgData name="Stephanie Marburger" userId="404c275a-43f3-471e-92ce-dd675ce5ae8f" providerId="ADAL" clId="{A7F51653-A479-4F89-912C-2027C0FC491B}" dt="2023-05-17T14:28:25.298" v="1592" actId="1076"/>
          <ac:spMkLst>
            <pc:docMk/>
            <pc:sldMk cId="0" sldId="259"/>
            <ac:spMk id="2" creationId="{00000000-0000-0000-0000-000000000000}"/>
          </ac:spMkLst>
        </pc:spChg>
      </pc:sldChg>
      <pc:sldChg chg="delSp modSp mod">
        <pc:chgData name="Stephanie Marburger" userId="404c275a-43f3-471e-92ce-dd675ce5ae8f" providerId="ADAL" clId="{A7F51653-A479-4F89-912C-2027C0FC491B}" dt="2023-05-16T14:30:18.287" v="78" actId="478"/>
        <pc:sldMkLst>
          <pc:docMk/>
          <pc:sldMk cId="0" sldId="260"/>
        </pc:sldMkLst>
        <pc:spChg chg="mod">
          <ac:chgData name="Stephanie Marburger" userId="404c275a-43f3-471e-92ce-dd675ce5ae8f" providerId="ADAL" clId="{A7F51653-A479-4F89-912C-2027C0FC491B}" dt="2023-05-16T14:29:07.563" v="6" actId="20577"/>
          <ac:spMkLst>
            <pc:docMk/>
            <pc:sldMk cId="0" sldId="260"/>
            <ac:spMk id="3" creationId="{00000000-0000-0000-0000-000000000000}"/>
          </ac:spMkLst>
        </pc:spChg>
        <pc:spChg chg="mod">
          <ac:chgData name="Stephanie Marburger" userId="404c275a-43f3-471e-92ce-dd675ce5ae8f" providerId="ADAL" clId="{A7F51653-A479-4F89-912C-2027C0FC491B}" dt="2023-05-16T14:29:22.997" v="38" actId="20577"/>
          <ac:spMkLst>
            <pc:docMk/>
            <pc:sldMk cId="0" sldId="260"/>
            <ac:spMk id="5" creationId="{00000000-0000-0000-0000-000000000000}"/>
          </ac:spMkLst>
        </pc:spChg>
        <pc:picChg chg="del">
          <ac:chgData name="Stephanie Marburger" userId="404c275a-43f3-471e-92ce-dd675ce5ae8f" providerId="ADAL" clId="{A7F51653-A479-4F89-912C-2027C0FC491B}" dt="2023-05-16T14:30:18.287" v="78" actId="478"/>
          <ac:picMkLst>
            <pc:docMk/>
            <pc:sldMk cId="0" sldId="260"/>
            <ac:picMk id="4" creationId="{00000000-0000-0000-0000-000000000000}"/>
          </ac:picMkLst>
        </pc:picChg>
      </pc:sldChg>
      <pc:sldChg chg="del">
        <pc:chgData name="Stephanie Marburger" userId="404c275a-43f3-471e-92ce-dd675ce5ae8f" providerId="ADAL" clId="{A7F51653-A479-4F89-912C-2027C0FC491B}" dt="2023-05-16T14:29:28.460" v="39" actId="2696"/>
        <pc:sldMkLst>
          <pc:docMk/>
          <pc:sldMk cId="0" sldId="261"/>
        </pc:sldMkLst>
      </pc:sldChg>
      <pc:sldChg chg="modSp del mod">
        <pc:chgData name="Stephanie Marburger" userId="404c275a-43f3-471e-92ce-dd675ce5ae8f" providerId="ADAL" clId="{A7F51653-A479-4F89-912C-2027C0FC491B}" dt="2023-05-16T14:30:15.677" v="77" actId="2696"/>
        <pc:sldMkLst>
          <pc:docMk/>
          <pc:sldMk cId="0" sldId="262"/>
        </pc:sldMkLst>
        <pc:spChg chg="mod">
          <ac:chgData name="Stephanie Marburger" userId="404c275a-43f3-471e-92ce-dd675ce5ae8f" providerId="ADAL" clId="{A7F51653-A479-4F89-912C-2027C0FC491B}" dt="2023-05-16T14:29:34.007" v="41" actId="20577"/>
          <ac:spMkLst>
            <pc:docMk/>
            <pc:sldMk cId="0" sldId="262"/>
            <ac:spMk id="3" creationId="{00000000-0000-0000-0000-000000000000}"/>
          </ac:spMkLst>
        </pc:spChg>
        <pc:spChg chg="mod">
          <ac:chgData name="Stephanie Marburger" userId="404c275a-43f3-471e-92ce-dd675ce5ae8f" providerId="ADAL" clId="{A7F51653-A479-4F89-912C-2027C0FC491B}" dt="2023-05-16T14:29:52.274" v="71" actId="14100"/>
          <ac:spMkLst>
            <pc:docMk/>
            <pc:sldMk cId="0" sldId="262"/>
            <ac:spMk id="4" creationId="{00000000-0000-0000-0000-000000000000}"/>
          </ac:spMkLst>
        </pc:spChg>
      </pc:sldChg>
      <pc:sldChg chg="addSp delSp modSp mod">
        <pc:chgData name="Stephanie Marburger" userId="404c275a-43f3-471e-92ce-dd675ce5ae8f" providerId="ADAL" clId="{A7F51653-A479-4F89-912C-2027C0FC491B}" dt="2023-05-16T14:30:23.657" v="80" actId="20577"/>
        <pc:sldMkLst>
          <pc:docMk/>
          <pc:sldMk cId="0" sldId="263"/>
        </pc:sldMkLst>
        <pc:spChg chg="mod">
          <ac:chgData name="Stephanie Marburger" userId="404c275a-43f3-471e-92ce-dd675ce5ae8f" providerId="ADAL" clId="{A7F51653-A479-4F89-912C-2027C0FC491B}" dt="2023-05-16T14:30:23.657" v="80" actId="20577"/>
          <ac:spMkLst>
            <pc:docMk/>
            <pc:sldMk cId="0" sldId="263"/>
            <ac:spMk id="3" creationId="{00000000-0000-0000-0000-000000000000}"/>
          </ac:spMkLst>
        </pc:spChg>
        <pc:spChg chg="del">
          <ac:chgData name="Stephanie Marburger" userId="404c275a-43f3-471e-92ce-dd675ce5ae8f" providerId="ADAL" clId="{A7F51653-A479-4F89-912C-2027C0FC491B}" dt="2023-05-16T14:30:09.423" v="74" actId="478"/>
          <ac:spMkLst>
            <pc:docMk/>
            <pc:sldMk cId="0" sldId="263"/>
            <ac:spMk id="4" creationId="{00000000-0000-0000-0000-000000000000}"/>
          </ac:spMkLst>
        </pc:spChg>
        <pc:spChg chg="add mod">
          <ac:chgData name="Stephanie Marburger" userId="404c275a-43f3-471e-92ce-dd675ce5ae8f" providerId="ADAL" clId="{A7F51653-A479-4F89-912C-2027C0FC491B}" dt="2023-05-16T14:30:11.360" v="75" actId="1076"/>
          <ac:spMkLst>
            <pc:docMk/>
            <pc:sldMk cId="0" sldId="263"/>
            <ac:spMk id="6" creationId="{D4F2B4EF-BC8E-A14E-109C-83A7604CA06B}"/>
          </ac:spMkLst>
        </pc:spChg>
        <pc:picChg chg="del">
          <ac:chgData name="Stephanie Marburger" userId="404c275a-43f3-471e-92ce-dd675ce5ae8f" providerId="ADAL" clId="{A7F51653-A479-4F89-912C-2027C0FC491B}" dt="2023-05-16T14:30:12.709" v="76" actId="478"/>
          <ac:picMkLst>
            <pc:docMk/>
            <pc:sldMk cId="0" sldId="263"/>
            <ac:picMk id="5" creationId="{00000000-0000-0000-0000-000000000000}"/>
          </ac:picMkLst>
        </pc:picChg>
      </pc:sldChg>
      <pc:sldChg chg="delSp modSp mod">
        <pc:chgData name="Stephanie Marburger" userId="404c275a-43f3-471e-92ce-dd675ce5ae8f" providerId="ADAL" clId="{A7F51653-A479-4F89-912C-2027C0FC491B}" dt="2023-05-16T14:30:40.085" v="102" actId="20577"/>
        <pc:sldMkLst>
          <pc:docMk/>
          <pc:sldMk cId="0" sldId="264"/>
        </pc:sldMkLst>
        <pc:spChg chg="mod">
          <ac:chgData name="Stephanie Marburger" userId="404c275a-43f3-471e-92ce-dd675ce5ae8f" providerId="ADAL" clId="{A7F51653-A479-4F89-912C-2027C0FC491B}" dt="2023-05-16T14:30:30.005" v="82" actId="20577"/>
          <ac:spMkLst>
            <pc:docMk/>
            <pc:sldMk cId="0" sldId="264"/>
            <ac:spMk id="3" creationId="{00000000-0000-0000-0000-000000000000}"/>
          </ac:spMkLst>
        </pc:spChg>
        <pc:spChg chg="mod">
          <ac:chgData name="Stephanie Marburger" userId="404c275a-43f3-471e-92ce-dd675ce5ae8f" providerId="ADAL" clId="{A7F51653-A479-4F89-912C-2027C0FC491B}" dt="2023-05-16T14:30:40.085" v="102" actId="20577"/>
          <ac:spMkLst>
            <pc:docMk/>
            <pc:sldMk cId="0" sldId="264"/>
            <ac:spMk id="4" creationId="{00000000-0000-0000-0000-000000000000}"/>
          </ac:spMkLst>
        </pc:spChg>
        <pc:picChg chg="del">
          <ac:chgData name="Stephanie Marburger" userId="404c275a-43f3-471e-92ce-dd675ce5ae8f" providerId="ADAL" clId="{A7F51653-A479-4F89-912C-2027C0FC491B}" dt="2023-05-16T14:30:33.919" v="83" actId="478"/>
          <ac:picMkLst>
            <pc:docMk/>
            <pc:sldMk cId="0" sldId="264"/>
            <ac:picMk id="5" creationId="{00000000-0000-0000-0000-000000000000}"/>
          </ac:picMkLst>
        </pc:picChg>
      </pc:sldChg>
      <pc:sldChg chg="modSp mod">
        <pc:chgData name="Stephanie Marburger" userId="404c275a-43f3-471e-92ce-dd675ce5ae8f" providerId="ADAL" clId="{A7F51653-A479-4F89-912C-2027C0FC491B}" dt="2023-05-17T14:28:31.703" v="1593" actId="1076"/>
        <pc:sldMkLst>
          <pc:docMk/>
          <pc:sldMk cId="0" sldId="265"/>
        </pc:sldMkLst>
        <pc:spChg chg="mod">
          <ac:chgData name="Stephanie Marburger" userId="404c275a-43f3-471e-92ce-dd675ce5ae8f" providerId="ADAL" clId="{A7F51653-A479-4F89-912C-2027C0FC491B}" dt="2023-05-16T14:30:56.119" v="121" actId="20577"/>
          <ac:spMkLst>
            <pc:docMk/>
            <pc:sldMk cId="0" sldId="265"/>
            <ac:spMk id="3" creationId="{00000000-0000-0000-0000-000000000000}"/>
          </ac:spMkLst>
        </pc:spChg>
        <pc:spChg chg="mod">
          <ac:chgData name="Stephanie Marburger" userId="404c275a-43f3-471e-92ce-dd675ce5ae8f" providerId="ADAL" clId="{A7F51653-A479-4F89-912C-2027C0FC491B}" dt="2023-05-17T14:28:31.703" v="1593" actId="1076"/>
          <ac:spMkLst>
            <pc:docMk/>
            <pc:sldMk cId="0" sldId="265"/>
            <ac:spMk id="4" creationId="{00000000-0000-0000-0000-000000000000}"/>
          </ac:spMkLst>
        </pc:spChg>
      </pc:sldChg>
      <pc:sldChg chg="modSp mod">
        <pc:chgData name="Stephanie Marburger" userId="404c275a-43f3-471e-92ce-dd675ce5ae8f" providerId="ADAL" clId="{A7F51653-A479-4F89-912C-2027C0FC491B}" dt="2023-05-17T14:07:11.722" v="950" actId="20577"/>
        <pc:sldMkLst>
          <pc:docMk/>
          <pc:sldMk cId="0" sldId="266"/>
        </pc:sldMkLst>
        <pc:spChg chg="mod">
          <ac:chgData name="Stephanie Marburger" userId="404c275a-43f3-471e-92ce-dd675ce5ae8f" providerId="ADAL" clId="{A7F51653-A479-4F89-912C-2027C0FC491B}" dt="2023-05-17T14:07:11.722" v="950" actId="20577"/>
          <ac:spMkLst>
            <pc:docMk/>
            <pc:sldMk cId="0" sldId="266"/>
            <ac:spMk id="3" creationId="{00000000-0000-0000-0000-000000000000}"/>
          </ac:spMkLst>
        </pc:spChg>
      </pc:sldChg>
      <pc:sldChg chg="modSp mod">
        <pc:chgData name="Stephanie Marburger" userId="404c275a-43f3-471e-92ce-dd675ce5ae8f" providerId="ADAL" clId="{A7F51653-A479-4F89-912C-2027C0FC491B}" dt="2023-05-17T14:01:19.668" v="702" actId="14100"/>
        <pc:sldMkLst>
          <pc:docMk/>
          <pc:sldMk cId="0" sldId="267"/>
        </pc:sldMkLst>
        <pc:spChg chg="mod">
          <ac:chgData name="Stephanie Marburger" userId="404c275a-43f3-471e-92ce-dd675ce5ae8f" providerId="ADAL" clId="{A7F51653-A479-4F89-912C-2027C0FC491B}" dt="2023-05-17T14:01:19.668" v="702" actId="14100"/>
          <ac:spMkLst>
            <pc:docMk/>
            <pc:sldMk cId="0" sldId="267"/>
            <ac:spMk id="2" creationId="{00000000-0000-0000-0000-000000000000}"/>
          </ac:spMkLst>
        </pc:spChg>
      </pc:sldChg>
      <pc:sldChg chg="modSp del mod ord">
        <pc:chgData name="Stephanie Marburger" userId="404c275a-43f3-471e-92ce-dd675ce5ae8f" providerId="ADAL" clId="{A7F51653-A479-4F89-912C-2027C0FC491B}" dt="2023-05-17T14:00:47.958" v="700" actId="2696"/>
        <pc:sldMkLst>
          <pc:docMk/>
          <pc:sldMk cId="0" sldId="268"/>
        </pc:sldMkLst>
        <pc:spChg chg="mod">
          <ac:chgData name="Stephanie Marburger" userId="404c275a-43f3-471e-92ce-dd675ce5ae8f" providerId="ADAL" clId="{A7F51653-A479-4F89-912C-2027C0FC491B}" dt="2023-05-17T13:59:05.928" v="615" actId="1076"/>
          <ac:spMkLst>
            <pc:docMk/>
            <pc:sldMk cId="0" sldId="268"/>
            <ac:spMk id="2" creationId="{00000000-0000-0000-0000-000000000000}"/>
          </ac:spMkLst>
        </pc:spChg>
        <pc:spChg chg="mod">
          <ac:chgData name="Stephanie Marburger" userId="404c275a-43f3-471e-92ce-dd675ce5ae8f" providerId="ADAL" clId="{A7F51653-A479-4F89-912C-2027C0FC491B}" dt="2023-05-17T14:00:30.965" v="699" actId="20577"/>
          <ac:spMkLst>
            <pc:docMk/>
            <pc:sldMk cId="0" sldId="268"/>
            <ac:spMk id="3" creationId="{00000000-0000-0000-0000-000000000000}"/>
          </ac:spMkLst>
        </pc:spChg>
      </pc:sldChg>
      <pc:sldChg chg="modSp mod">
        <pc:chgData name="Stephanie Marburger" userId="404c275a-43f3-471e-92ce-dd675ce5ae8f" providerId="ADAL" clId="{A7F51653-A479-4F89-912C-2027C0FC491B}" dt="2023-05-17T14:06:08.604" v="943" actId="20577"/>
        <pc:sldMkLst>
          <pc:docMk/>
          <pc:sldMk cId="0" sldId="269"/>
        </pc:sldMkLst>
        <pc:spChg chg="mod">
          <ac:chgData name="Stephanie Marburger" userId="404c275a-43f3-471e-92ce-dd675ce5ae8f" providerId="ADAL" clId="{A7F51653-A479-4F89-912C-2027C0FC491B}" dt="2023-05-17T14:06:08.604" v="943" actId="20577"/>
          <ac:spMkLst>
            <pc:docMk/>
            <pc:sldMk cId="0" sldId="269"/>
            <ac:spMk id="3" creationId="{00000000-0000-0000-0000-000000000000}"/>
          </ac:spMkLst>
        </pc:spChg>
      </pc:sldChg>
      <pc:sldChg chg="modSp mod">
        <pc:chgData name="Stephanie Marburger" userId="404c275a-43f3-471e-92ce-dd675ce5ae8f" providerId="ADAL" clId="{A7F51653-A479-4F89-912C-2027C0FC491B}" dt="2023-05-18T14:49:28.366" v="3123" actId="13926"/>
        <pc:sldMkLst>
          <pc:docMk/>
          <pc:sldMk cId="0" sldId="270"/>
        </pc:sldMkLst>
        <pc:spChg chg="mod">
          <ac:chgData name="Stephanie Marburger" userId="404c275a-43f3-471e-92ce-dd675ce5ae8f" providerId="ADAL" clId="{A7F51653-A479-4F89-912C-2027C0FC491B}" dt="2023-05-18T14:49:28.366" v="3123" actId="13926"/>
          <ac:spMkLst>
            <pc:docMk/>
            <pc:sldMk cId="0" sldId="270"/>
            <ac:spMk id="3" creationId="{00000000-0000-0000-0000-000000000000}"/>
          </ac:spMkLst>
        </pc:spChg>
        <pc:spChg chg="mod">
          <ac:chgData name="Stephanie Marburger" userId="404c275a-43f3-471e-92ce-dd675ce5ae8f" providerId="ADAL" clId="{A7F51653-A479-4F89-912C-2027C0FC491B}" dt="2023-05-18T14:49:12.845" v="3122" actId="13926"/>
          <ac:spMkLst>
            <pc:docMk/>
            <pc:sldMk cId="0" sldId="270"/>
            <ac:spMk id="4" creationId="{00000000-0000-0000-0000-000000000000}"/>
          </ac:spMkLst>
        </pc:spChg>
      </pc:sldChg>
      <pc:sldChg chg="modSp mod">
        <pc:chgData name="Stephanie Marburger" userId="404c275a-43f3-471e-92ce-dd675ce5ae8f" providerId="ADAL" clId="{A7F51653-A479-4F89-912C-2027C0FC491B}" dt="2023-05-18T14:50:04.677" v="3134" actId="20577"/>
        <pc:sldMkLst>
          <pc:docMk/>
          <pc:sldMk cId="0" sldId="271"/>
        </pc:sldMkLst>
        <pc:spChg chg="mod">
          <ac:chgData name="Stephanie Marburger" userId="404c275a-43f3-471e-92ce-dd675ce5ae8f" providerId="ADAL" clId="{A7F51653-A479-4F89-912C-2027C0FC491B}" dt="2023-05-18T14:50:04.677" v="3134" actId="20577"/>
          <ac:spMkLst>
            <pc:docMk/>
            <pc:sldMk cId="0" sldId="271"/>
            <ac:spMk id="2" creationId="{00000000-0000-0000-0000-000000000000}"/>
          </ac:spMkLst>
        </pc:spChg>
      </pc:sldChg>
      <pc:sldChg chg="modSp mod">
        <pc:chgData name="Stephanie Marburger" userId="404c275a-43f3-471e-92ce-dd675ce5ae8f" providerId="ADAL" clId="{A7F51653-A479-4F89-912C-2027C0FC491B}" dt="2023-05-18T14:50:21.932" v="3137" actId="13926"/>
        <pc:sldMkLst>
          <pc:docMk/>
          <pc:sldMk cId="0" sldId="272"/>
        </pc:sldMkLst>
        <pc:spChg chg="mod">
          <ac:chgData name="Stephanie Marburger" userId="404c275a-43f3-471e-92ce-dd675ce5ae8f" providerId="ADAL" clId="{A7F51653-A479-4F89-912C-2027C0FC491B}" dt="2023-05-18T14:50:21.932" v="3137" actId="13926"/>
          <ac:spMkLst>
            <pc:docMk/>
            <pc:sldMk cId="0" sldId="272"/>
            <ac:spMk id="2" creationId="{00000000-0000-0000-0000-000000000000}"/>
          </ac:spMkLst>
        </pc:spChg>
        <pc:spChg chg="mod">
          <ac:chgData name="Stephanie Marburger" userId="404c275a-43f3-471e-92ce-dd675ce5ae8f" providerId="ADAL" clId="{A7F51653-A479-4F89-912C-2027C0FC491B}" dt="2023-05-18T14:50:11.566" v="3135" actId="1076"/>
          <ac:spMkLst>
            <pc:docMk/>
            <pc:sldMk cId="0" sldId="272"/>
            <ac:spMk id="3" creationId="{00000000-0000-0000-0000-000000000000}"/>
          </ac:spMkLst>
        </pc:spChg>
        <pc:spChg chg="mod">
          <ac:chgData name="Stephanie Marburger" userId="404c275a-43f3-471e-92ce-dd675ce5ae8f" providerId="ADAL" clId="{A7F51653-A479-4F89-912C-2027C0FC491B}" dt="2023-05-18T14:50:16.579" v="3136" actId="13926"/>
          <ac:spMkLst>
            <pc:docMk/>
            <pc:sldMk cId="0" sldId="272"/>
            <ac:spMk id="4" creationId="{00000000-0000-0000-0000-000000000000}"/>
          </ac:spMkLst>
        </pc:spChg>
      </pc:sldChg>
      <pc:sldChg chg="modSp mod">
        <pc:chgData name="Stephanie Marburger" userId="404c275a-43f3-471e-92ce-dd675ce5ae8f" providerId="ADAL" clId="{A7F51653-A479-4F89-912C-2027C0FC491B}" dt="2023-05-17T14:27:30.284" v="1567" actId="1076"/>
        <pc:sldMkLst>
          <pc:docMk/>
          <pc:sldMk cId="0" sldId="273"/>
        </pc:sldMkLst>
        <pc:spChg chg="mod">
          <ac:chgData name="Stephanie Marburger" userId="404c275a-43f3-471e-92ce-dd675ce5ae8f" providerId="ADAL" clId="{A7F51653-A479-4F89-912C-2027C0FC491B}" dt="2023-05-17T14:27:30.284" v="1567" actId="1076"/>
          <ac:spMkLst>
            <pc:docMk/>
            <pc:sldMk cId="0" sldId="273"/>
            <ac:spMk id="2" creationId="{00000000-0000-0000-0000-000000000000}"/>
          </ac:spMkLst>
        </pc:spChg>
      </pc:sldChg>
      <pc:sldChg chg="modSp mod">
        <pc:chgData name="Stephanie Marburger" userId="404c275a-43f3-471e-92ce-dd675ce5ae8f" providerId="ADAL" clId="{A7F51653-A479-4F89-912C-2027C0FC491B}" dt="2023-05-17T14:27:26.707" v="1566" actId="1076"/>
        <pc:sldMkLst>
          <pc:docMk/>
          <pc:sldMk cId="0" sldId="274"/>
        </pc:sldMkLst>
        <pc:spChg chg="mod">
          <ac:chgData name="Stephanie Marburger" userId="404c275a-43f3-471e-92ce-dd675ce5ae8f" providerId="ADAL" clId="{A7F51653-A479-4F89-912C-2027C0FC491B}" dt="2023-05-17T14:27:26.707" v="1566" actId="1076"/>
          <ac:spMkLst>
            <pc:docMk/>
            <pc:sldMk cId="0" sldId="274"/>
            <ac:spMk id="3" creationId="{00000000-0000-0000-0000-000000000000}"/>
          </ac:spMkLst>
        </pc:spChg>
      </pc:sldChg>
      <pc:sldChg chg="del">
        <pc:chgData name="Stephanie Marburger" userId="404c275a-43f3-471e-92ce-dd675ce5ae8f" providerId="ADAL" clId="{A7F51653-A479-4F89-912C-2027C0FC491B}" dt="2023-05-17T14:06:52.329" v="944" actId="2696"/>
        <pc:sldMkLst>
          <pc:docMk/>
          <pc:sldMk cId="2596759132" sldId="280"/>
        </pc:sldMkLst>
        <pc:spChg chg="mod">
          <ac:chgData name="Stephanie Marburger" userId="404c275a-43f3-471e-92ce-dd675ce5ae8f" providerId="ADAL" clId="{A7F51653-A479-4F89-912C-2027C0FC491B}" dt="2023-05-17T14:15:19.533" v="962" actId="20577"/>
          <ac:spMkLst>
            <pc:docMk/>
            <pc:sldMk cId="2596759132" sldId="280"/>
            <ac:spMk id="2" creationId="{00000000-0000-0000-0000-000000000000}"/>
          </ac:spMkLst>
        </pc:spChg>
      </pc:sldChg>
      <pc:sldChg chg="addSp delSp modSp add mod">
        <pc:chgData name="Stephanie Marburger" userId="404c275a-43f3-471e-92ce-dd675ce5ae8f" providerId="ADAL" clId="{A7F51653-A479-4F89-912C-2027C0FC491B}" dt="2023-05-18T14:43:44.738" v="3093" actId="1076"/>
        <pc:sldMkLst>
          <pc:docMk/>
          <pc:sldMk cId="2436542493" sldId="281"/>
        </pc:sldMkLst>
        <pc:spChg chg="mod">
          <ac:chgData name="Stephanie Marburger" userId="404c275a-43f3-471e-92ce-dd675ce5ae8f" providerId="ADAL" clId="{A7F51653-A479-4F89-912C-2027C0FC491B}" dt="2023-05-17T14:20:55.553" v="1032" actId="20577"/>
          <ac:spMkLst>
            <pc:docMk/>
            <pc:sldMk cId="2436542493" sldId="281"/>
            <ac:spMk id="6" creationId="{00000000-0000-0000-0000-000000000000}"/>
          </ac:spMkLst>
        </pc:spChg>
        <pc:spChg chg="mod">
          <ac:chgData name="Stephanie Marburger" userId="404c275a-43f3-471e-92ce-dd675ce5ae8f" providerId="ADAL" clId="{A7F51653-A479-4F89-912C-2027C0FC491B}" dt="2023-05-18T14:43:40.212" v="3092" actId="20577"/>
          <ac:spMkLst>
            <pc:docMk/>
            <pc:sldMk cId="2436542493" sldId="281"/>
            <ac:spMk id="7" creationId="{00000000-0000-0000-0000-000000000000}"/>
          </ac:spMkLst>
        </pc:spChg>
        <pc:grpChg chg="del">
          <ac:chgData name="Stephanie Marburger" userId="404c275a-43f3-471e-92ce-dd675ce5ae8f" providerId="ADAL" clId="{A7F51653-A479-4F89-912C-2027C0FC491B}" dt="2023-05-17T14:15:35.737" v="963" actId="478"/>
          <ac:grpSpMkLst>
            <pc:docMk/>
            <pc:sldMk cId="2436542493" sldId="281"/>
            <ac:grpSpMk id="3" creationId="{00000000-0000-0000-0000-000000000000}"/>
          </ac:grpSpMkLst>
        </pc:grpChg>
        <pc:picChg chg="add mod">
          <ac:chgData name="Stephanie Marburger" userId="404c275a-43f3-471e-92ce-dd675ce5ae8f" providerId="ADAL" clId="{A7F51653-A479-4F89-912C-2027C0FC491B}" dt="2023-05-18T14:43:44.738" v="3093" actId="1076"/>
          <ac:picMkLst>
            <pc:docMk/>
            <pc:sldMk cId="2436542493" sldId="281"/>
            <ac:picMk id="9" creationId="{5D891001-C4FD-D83D-1687-4515E8BF6CBA}"/>
          </ac:picMkLst>
        </pc:picChg>
      </pc:sldChg>
      <pc:sldChg chg="addSp delSp modSp add mod">
        <pc:chgData name="Stephanie Marburger" userId="404c275a-43f3-471e-92ce-dd675ce5ae8f" providerId="ADAL" clId="{A7F51653-A479-4F89-912C-2027C0FC491B}" dt="2023-05-18T14:42:56.985" v="3080" actId="21"/>
        <pc:sldMkLst>
          <pc:docMk/>
          <pc:sldMk cId="873320526" sldId="282"/>
        </pc:sldMkLst>
        <pc:spChg chg="mod">
          <ac:chgData name="Stephanie Marburger" userId="404c275a-43f3-471e-92ce-dd675ce5ae8f" providerId="ADAL" clId="{A7F51653-A479-4F89-912C-2027C0FC491B}" dt="2023-05-18T14:29:10.445" v="1804" actId="20577"/>
          <ac:spMkLst>
            <pc:docMk/>
            <pc:sldMk cId="873320526" sldId="282"/>
            <ac:spMk id="2" creationId="{00000000-0000-0000-0000-000000000000}"/>
          </ac:spMkLst>
        </pc:spChg>
        <pc:picChg chg="del">
          <ac:chgData name="Stephanie Marburger" userId="404c275a-43f3-471e-92ce-dd675ce5ae8f" providerId="ADAL" clId="{A7F51653-A479-4F89-912C-2027C0FC491B}" dt="2023-05-18T14:24:52.413" v="1693" actId="478"/>
          <ac:picMkLst>
            <pc:docMk/>
            <pc:sldMk cId="873320526" sldId="282"/>
            <ac:picMk id="4" creationId="{00000000-0000-0000-0000-000000000000}"/>
          </ac:picMkLst>
        </pc:picChg>
        <pc:picChg chg="add mod">
          <ac:chgData name="Stephanie Marburger" userId="404c275a-43f3-471e-92ce-dd675ce5ae8f" providerId="ADAL" clId="{A7F51653-A479-4F89-912C-2027C0FC491B}" dt="2023-05-18T14:24:57.115" v="1694" actId="1076"/>
          <ac:picMkLst>
            <pc:docMk/>
            <pc:sldMk cId="873320526" sldId="282"/>
            <ac:picMk id="1026" creationId="{C62961C9-F9A6-8723-E9BD-3BD49A8CD1F7}"/>
          </ac:picMkLst>
        </pc:picChg>
        <pc:picChg chg="add del mod">
          <ac:chgData name="Stephanie Marburger" userId="404c275a-43f3-471e-92ce-dd675ce5ae8f" providerId="ADAL" clId="{A7F51653-A479-4F89-912C-2027C0FC491B}" dt="2023-05-18T14:42:56.985" v="3080" actId="21"/>
          <ac:picMkLst>
            <pc:docMk/>
            <pc:sldMk cId="873320526" sldId="282"/>
            <ac:picMk id="1028" creationId="{278E4D97-5622-0372-6327-035B2761F3F3}"/>
          </ac:picMkLst>
        </pc:picChg>
      </pc:sldChg>
      <pc:sldChg chg="modSp add mod">
        <pc:chgData name="Stephanie Marburger" userId="404c275a-43f3-471e-92ce-dd675ce5ae8f" providerId="ADAL" clId="{A7F51653-A479-4F89-912C-2027C0FC491B}" dt="2023-05-18T14:45:08.071" v="3105" actId="1076"/>
        <pc:sldMkLst>
          <pc:docMk/>
          <pc:sldMk cId="1057839748" sldId="283"/>
        </pc:sldMkLst>
        <pc:spChg chg="mod">
          <ac:chgData name="Stephanie Marburger" userId="404c275a-43f3-471e-92ce-dd675ce5ae8f" providerId="ADAL" clId="{A7F51653-A479-4F89-912C-2027C0FC491B}" dt="2023-05-18T14:44:52.557" v="3102" actId="1076"/>
          <ac:spMkLst>
            <pc:docMk/>
            <pc:sldMk cId="1057839748" sldId="283"/>
            <ac:spMk id="3" creationId="{00000000-0000-0000-0000-000000000000}"/>
          </ac:spMkLst>
        </pc:spChg>
        <pc:spChg chg="mod">
          <ac:chgData name="Stephanie Marburger" userId="404c275a-43f3-471e-92ce-dd675ce5ae8f" providerId="ADAL" clId="{A7F51653-A479-4F89-912C-2027C0FC491B}" dt="2023-05-18T14:45:08.071" v="3105" actId="1076"/>
          <ac:spMkLst>
            <pc:docMk/>
            <pc:sldMk cId="1057839748" sldId="283"/>
            <ac:spMk id="4" creationId="{00000000-0000-0000-0000-000000000000}"/>
          </ac:spMkLst>
        </pc:spChg>
      </pc:sldChg>
      <pc:sldChg chg="del">
        <pc:chgData name="Stephanie Marburger" userId="404c275a-43f3-471e-92ce-dd675ce5ae8f" providerId="ADAL" clId="{A7F51653-A479-4F89-912C-2027C0FC491B}" dt="2023-05-17T14:06:52.329" v="944" actId="2696"/>
        <pc:sldMkLst>
          <pc:docMk/>
          <pc:sldMk cId="3682841004" sldId="284"/>
        </pc:sldMkLst>
        <pc:spChg chg="mod">
          <ac:chgData name="Stephanie Marburger" userId="404c275a-43f3-471e-92ce-dd675ce5ae8f" providerId="ADAL" clId="{A7F51653-A479-4F89-912C-2027C0FC491B}" dt="2023-05-18T14:47:39.004" v="3112" actId="20577"/>
          <ac:spMkLst>
            <pc:docMk/>
            <pc:sldMk cId="3682841004" sldId="284"/>
            <ac:spMk id="2" creationId="{00000000-0000-0000-0000-000000000000}"/>
          </ac:spMkLst>
        </pc:spChg>
        <pc:spChg chg="mod">
          <ac:chgData name="Stephanie Marburger" userId="404c275a-43f3-471e-92ce-dd675ce5ae8f" providerId="ADAL" clId="{A7F51653-A479-4F89-912C-2027C0FC491B}" dt="2023-05-18T14:47:44.996" v="3114" actId="20577"/>
          <ac:spMkLst>
            <pc:docMk/>
            <pc:sldMk cId="3682841004" sldId="284"/>
            <ac:spMk id="3" creationId="{00000000-0000-0000-0000-000000000000}"/>
          </ac:spMkLst>
        </pc:spChg>
        <pc:picChg chg="add mod modCrop">
          <ac:chgData name="Stephanie Marburger" userId="404c275a-43f3-471e-92ce-dd675ce5ae8f" providerId="ADAL" clId="{A7F51653-A479-4F89-912C-2027C0FC491B}" dt="2023-05-18T14:48:13.364" v="3119" actId="14100"/>
          <ac:picMkLst>
            <pc:docMk/>
            <pc:sldMk cId="3682841004" sldId="284"/>
            <ac:picMk id="5" creationId="{6E4F98D4-A671-6E00-6F69-508398BECDC6}"/>
          </ac:picMkLst>
        </pc:picChg>
      </pc:sldChg>
      <pc:sldChg chg="del">
        <pc:chgData name="Stephanie Marburger" userId="404c275a-43f3-471e-92ce-dd675ce5ae8f" providerId="ADAL" clId="{A7F51653-A479-4F89-912C-2027C0FC491B}" dt="2023-05-17T14:06:52.329" v="944" actId="2696"/>
        <pc:sldMkLst>
          <pc:docMk/>
          <pc:sldMk cId="3498416854" sldId="285"/>
        </pc:sldMkLst>
        <pc:spChg chg="mod">
          <ac:chgData name="Stephanie Marburger" userId="404c275a-43f3-471e-92ce-dd675ce5ae8f" providerId="ADAL" clId="{A7F51653-A479-4F89-912C-2027C0FC491B}" dt="2023-05-18T14:45:29.992" v="3106" actId="1076"/>
          <ac:spMkLst>
            <pc:docMk/>
            <pc:sldMk cId="3498416854" sldId="285"/>
            <ac:spMk id="2" creationId="{00000000-0000-0000-0000-000000000000}"/>
          </ac:spMkLst>
        </pc:spChg>
      </pc:sldChg>
      <pc:sldChg chg="modSp mod">
        <pc:chgData name="Stephanie Marburger" userId="404c275a-43f3-471e-92ce-dd675ce5ae8f" providerId="ADAL" clId="{A7F51653-A479-4F89-912C-2027C0FC491B}" dt="2023-05-17T14:27:21.202" v="1565" actId="1076"/>
        <pc:sldMkLst>
          <pc:docMk/>
          <pc:sldMk cId="0" sldId="286"/>
        </pc:sldMkLst>
        <pc:spChg chg="mod">
          <ac:chgData name="Stephanie Marburger" userId="404c275a-43f3-471e-92ce-dd675ce5ae8f" providerId="ADAL" clId="{A7F51653-A479-4F89-912C-2027C0FC491B}" dt="2023-05-17T14:27:21.202" v="1565" actId="1076"/>
          <ac:spMkLst>
            <pc:docMk/>
            <pc:sldMk cId="0" sldId="286"/>
            <ac:spMk id="2" creationId="{00000000-0000-0000-0000-000000000000}"/>
          </ac:spMkLst>
        </pc:spChg>
      </pc:sldChg>
      <pc:sldChg chg="modSp mod">
        <pc:chgData name="Stephanie Marburger" userId="404c275a-43f3-471e-92ce-dd675ce5ae8f" providerId="ADAL" clId="{A7F51653-A479-4F89-912C-2027C0FC491B}" dt="2023-05-17T14:52:41.431" v="1690" actId="20577"/>
        <pc:sldMkLst>
          <pc:docMk/>
          <pc:sldMk cId="0" sldId="287"/>
        </pc:sldMkLst>
        <pc:spChg chg="mod">
          <ac:chgData name="Stephanie Marburger" userId="404c275a-43f3-471e-92ce-dd675ce5ae8f" providerId="ADAL" clId="{A7F51653-A479-4F89-912C-2027C0FC491B}" dt="2023-05-17T14:52:41.431" v="1690" actId="20577"/>
          <ac:spMkLst>
            <pc:docMk/>
            <pc:sldMk cId="0" sldId="287"/>
            <ac:spMk id="3" creationId="{00000000-0000-0000-0000-000000000000}"/>
          </ac:spMkLst>
        </pc:spChg>
        <pc:spChg chg="mod">
          <ac:chgData name="Stephanie Marburger" userId="404c275a-43f3-471e-92ce-dd675ce5ae8f" providerId="ADAL" clId="{A7F51653-A479-4F89-912C-2027C0FC491B}" dt="2023-05-17T14:52:13.973" v="1664" actId="1076"/>
          <ac:spMkLst>
            <pc:docMk/>
            <pc:sldMk cId="0" sldId="287"/>
            <ac:spMk id="4" creationId="{00000000-0000-0000-0000-000000000000}"/>
          </ac:spMkLst>
        </pc:spChg>
        <pc:spChg chg="mod">
          <ac:chgData name="Stephanie Marburger" userId="404c275a-43f3-471e-92ce-dd675ce5ae8f" providerId="ADAL" clId="{A7F51653-A479-4F89-912C-2027C0FC491B}" dt="2023-05-17T14:52:24.871" v="1666" actId="20577"/>
          <ac:spMkLst>
            <pc:docMk/>
            <pc:sldMk cId="0" sldId="287"/>
            <ac:spMk id="5" creationId="{00000000-0000-0000-0000-000000000000}"/>
          </ac:spMkLst>
        </pc:spChg>
      </pc:sldChg>
      <pc:sldChg chg="delSp modSp mod">
        <pc:chgData name="Stephanie Marburger" userId="404c275a-43f3-471e-92ce-dd675ce5ae8f" providerId="ADAL" clId="{A7F51653-A479-4F89-912C-2027C0FC491B}" dt="2023-05-18T15:24:45.297" v="3150" actId="20577"/>
        <pc:sldMkLst>
          <pc:docMk/>
          <pc:sldMk cId="0" sldId="288"/>
        </pc:sldMkLst>
        <pc:spChg chg="mod">
          <ac:chgData name="Stephanie Marburger" userId="404c275a-43f3-471e-92ce-dd675ce5ae8f" providerId="ADAL" clId="{A7F51653-A479-4F89-912C-2027C0FC491B}" dt="2023-05-18T15:24:45.297" v="3150" actId="20577"/>
          <ac:spMkLst>
            <pc:docMk/>
            <pc:sldMk cId="0" sldId="288"/>
            <ac:spMk id="3" creationId="{00000000-0000-0000-0000-000000000000}"/>
          </ac:spMkLst>
        </pc:spChg>
        <pc:spChg chg="del mod">
          <ac:chgData name="Stephanie Marburger" userId="404c275a-43f3-471e-92ce-dd675ce5ae8f" providerId="ADAL" clId="{A7F51653-A479-4F89-912C-2027C0FC491B}" dt="2023-05-17T14:51:42.085" v="1615"/>
          <ac:spMkLst>
            <pc:docMk/>
            <pc:sldMk cId="0" sldId="288"/>
            <ac:spMk id="4" creationId="{00000000-0000-0000-0000-000000000000}"/>
          </ac:spMkLst>
        </pc:spChg>
      </pc:sldChg>
      <pc:sldChg chg="modSp mod">
        <pc:chgData name="Stephanie Marburger" userId="404c275a-43f3-471e-92ce-dd675ce5ae8f" providerId="ADAL" clId="{A7F51653-A479-4F89-912C-2027C0FC491B}" dt="2023-05-17T14:52:01.950" v="1662" actId="20577"/>
        <pc:sldMkLst>
          <pc:docMk/>
          <pc:sldMk cId="0" sldId="290"/>
        </pc:sldMkLst>
        <pc:spChg chg="mod">
          <ac:chgData name="Stephanie Marburger" userId="404c275a-43f3-471e-92ce-dd675ce5ae8f" providerId="ADAL" clId="{A7F51653-A479-4F89-912C-2027C0FC491B}" dt="2023-05-17T14:52:01.950" v="1662" actId="20577"/>
          <ac:spMkLst>
            <pc:docMk/>
            <pc:sldMk cId="0" sldId="290"/>
            <ac:spMk id="2" creationId="{00000000-0000-0000-0000-000000000000}"/>
          </ac:spMkLst>
        </pc:spChg>
        <pc:spChg chg="mod">
          <ac:chgData name="Stephanie Marburger" userId="404c275a-43f3-471e-92ce-dd675ce5ae8f" providerId="ADAL" clId="{A7F51653-A479-4F89-912C-2027C0FC491B}" dt="2023-05-17T14:51:53.296" v="1616" actId="1076"/>
          <ac:spMkLst>
            <pc:docMk/>
            <pc:sldMk cId="0" sldId="290"/>
            <ac:spMk id="3" creationId="{00000000-0000-0000-0000-000000000000}"/>
          </ac:spMkLst>
        </pc:spChg>
      </pc:sldChg>
      <pc:sldChg chg="modSp mod">
        <pc:chgData name="Stephanie Marburger" userId="404c275a-43f3-471e-92ce-dd675ce5ae8f" providerId="ADAL" clId="{A7F51653-A479-4F89-912C-2027C0FC491B}" dt="2023-05-17T14:27:37.470" v="1568" actId="1076"/>
        <pc:sldMkLst>
          <pc:docMk/>
          <pc:sldMk cId="0" sldId="291"/>
        </pc:sldMkLst>
        <pc:spChg chg="mod">
          <ac:chgData name="Stephanie Marburger" userId="404c275a-43f3-471e-92ce-dd675ce5ae8f" providerId="ADAL" clId="{A7F51653-A479-4F89-912C-2027C0FC491B}" dt="2023-05-17T14:27:37.470" v="1568" actId="1076"/>
          <ac:spMkLst>
            <pc:docMk/>
            <pc:sldMk cId="0" sldId="291"/>
            <ac:spMk id="2" creationId="{00000000-0000-0000-0000-000000000000}"/>
          </ac:spMkLst>
        </pc:spChg>
      </pc:sldChg>
      <pc:sldChg chg="modSp add mod">
        <pc:chgData name="Stephanie Marburger" userId="404c275a-43f3-471e-92ce-dd675ce5ae8f" providerId="ADAL" clId="{A7F51653-A479-4F89-912C-2027C0FC491B}" dt="2023-05-17T14:00:08.898" v="695" actId="20577"/>
        <pc:sldMkLst>
          <pc:docMk/>
          <pc:sldMk cId="1391264599" sldId="292"/>
        </pc:sldMkLst>
        <pc:spChg chg="mod">
          <ac:chgData name="Stephanie Marburger" userId="404c275a-43f3-471e-92ce-dd675ce5ae8f" providerId="ADAL" clId="{A7F51653-A479-4F89-912C-2027C0FC491B}" dt="2023-05-17T14:00:08.898" v="695" actId="20577"/>
          <ac:spMkLst>
            <pc:docMk/>
            <pc:sldMk cId="1391264599" sldId="292"/>
            <ac:spMk id="2" creationId="{00000000-0000-0000-0000-000000000000}"/>
          </ac:spMkLst>
        </pc:spChg>
      </pc:sldChg>
      <pc:sldChg chg="delSp modSp add mod">
        <pc:chgData name="Stephanie Marburger" userId="404c275a-43f3-471e-92ce-dd675ce5ae8f" providerId="ADAL" clId="{A7F51653-A479-4F89-912C-2027C0FC491B}" dt="2023-05-18T14:39:05.633" v="2725"/>
        <pc:sldMkLst>
          <pc:docMk/>
          <pc:sldMk cId="3715795464" sldId="293"/>
        </pc:sldMkLst>
        <pc:spChg chg="del mod">
          <ac:chgData name="Stephanie Marburger" userId="404c275a-43f3-471e-92ce-dd675ce5ae8f" providerId="ADAL" clId="{A7F51653-A479-4F89-912C-2027C0FC491B}" dt="2023-05-18T14:39:05.633" v="2725"/>
          <ac:spMkLst>
            <pc:docMk/>
            <pc:sldMk cId="3715795464" sldId="293"/>
            <ac:spMk id="2" creationId="{00000000-0000-0000-0000-000000000000}"/>
          </ac:spMkLst>
        </pc:spChg>
      </pc:sldChg>
      <pc:sldChg chg="add">
        <pc:chgData name="Stephanie Marburger" userId="404c275a-43f3-471e-92ce-dd675ce5ae8f" providerId="ADAL" clId="{A7F51653-A479-4F89-912C-2027C0FC491B}" dt="2023-05-17T14:00:24.859" v="696" actId="2890"/>
        <pc:sldMkLst>
          <pc:docMk/>
          <pc:sldMk cId="2737081054" sldId="2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002DC-2140-47F5-835E-5518C3EFBAB2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80EFE-34DC-4F54-B13A-DEBED31F1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65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80EFE-34DC-4F54-B13A-DEBED31F1C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88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80EFE-34DC-4F54-B13A-DEBED31F1C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57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80EFE-34DC-4F54-B13A-DEBED31F1C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60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80EFE-34DC-4F54-B13A-DEBED31F1C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73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80EFE-34DC-4F54-B13A-DEBED31F1C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82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80EFE-34DC-4F54-B13A-DEBED31F1C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72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80EFE-34DC-4F54-B13A-DEBED31F1C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43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80EFE-34DC-4F54-B13A-DEBED31F1C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37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80EFE-34DC-4F54-B13A-DEBED31F1C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67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80EFE-34DC-4F54-B13A-DEBED31F1C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71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80EFE-34DC-4F54-B13A-DEBED31F1C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29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80EFE-34DC-4F54-B13A-DEBED31F1C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35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80EFE-34DC-4F54-B13A-DEBED31F1C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41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80EFE-34DC-4F54-B13A-DEBED31F1C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00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80EFE-34DC-4F54-B13A-DEBED31F1C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69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80EFE-34DC-4F54-B13A-DEBED31F1C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50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25495" y="533648"/>
            <a:ext cx="10038080" cy="6001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8192C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75651" y="3523216"/>
            <a:ext cx="5332095" cy="1392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5252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F6DB1"/>
                </a:solidFill>
                <a:latin typeface="Arial"/>
                <a:cs typeface="Arial"/>
              </a:defRPr>
            </a:lvl1pPr>
          </a:lstStyle>
          <a:p>
            <a:pPr marL="7239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223" y="6217920"/>
            <a:ext cx="1600199" cy="55016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84792" y="6202679"/>
            <a:ext cx="2287523" cy="52730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647700" y="1517903"/>
            <a:ext cx="10706100" cy="0"/>
          </a:xfrm>
          <a:custGeom>
            <a:avLst/>
            <a:gdLst/>
            <a:ahLst/>
            <a:cxnLst/>
            <a:rect l="l" t="t" r="r" b="b"/>
            <a:pathLst>
              <a:path w="10706100">
                <a:moveTo>
                  <a:pt x="0" y="0"/>
                </a:moveTo>
                <a:lnTo>
                  <a:pt x="10706100" y="0"/>
                </a:lnTo>
              </a:path>
            </a:pathLst>
          </a:custGeom>
          <a:ln w="6350">
            <a:solidFill>
              <a:srgbClr val="8192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8192C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5252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F6DB1"/>
                </a:solidFill>
                <a:latin typeface="Arial"/>
                <a:cs typeface="Arial"/>
              </a:defRPr>
            </a:lvl1pPr>
          </a:lstStyle>
          <a:p>
            <a:pPr marL="7239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223" y="6217920"/>
            <a:ext cx="1600199" cy="55016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84792" y="6202679"/>
            <a:ext cx="2287523" cy="52730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647700" y="1517903"/>
            <a:ext cx="10706100" cy="0"/>
          </a:xfrm>
          <a:custGeom>
            <a:avLst/>
            <a:gdLst/>
            <a:ahLst/>
            <a:cxnLst/>
            <a:rect l="l" t="t" r="r" b="b"/>
            <a:pathLst>
              <a:path w="10706100">
                <a:moveTo>
                  <a:pt x="0" y="0"/>
                </a:moveTo>
                <a:lnTo>
                  <a:pt x="10706100" y="0"/>
                </a:lnTo>
              </a:path>
            </a:pathLst>
          </a:custGeom>
          <a:ln w="6350">
            <a:solidFill>
              <a:srgbClr val="8192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8192C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4783" y="2191368"/>
            <a:ext cx="4908550" cy="3455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5B676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F6DB1"/>
                </a:solidFill>
                <a:latin typeface="Arial"/>
                <a:cs typeface="Arial"/>
              </a:defRPr>
            </a:lvl1pPr>
          </a:lstStyle>
          <a:p>
            <a:pPr marL="7239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223" y="6217920"/>
            <a:ext cx="1600199" cy="55016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84792" y="6202679"/>
            <a:ext cx="2287523" cy="52730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1999" cy="611733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8192C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F6DB1"/>
                </a:solidFill>
                <a:latin typeface="Arial"/>
                <a:cs typeface="Arial"/>
              </a:defRPr>
            </a:lvl1pPr>
          </a:lstStyle>
          <a:p>
            <a:pPr marL="7239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F6DB1"/>
                </a:solidFill>
                <a:latin typeface="Arial"/>
                <a:cs typeface="Arial"/>
              </a:defRPr>
            </a:lvl1pPr>
          </a:lstStyle>
          <a:p>
            <a:pPr marL="7239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9223" y="6217920"/>
            <a:ext cx="1600199" cy="55016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84792" y="6202679"/>
            <a:ext cx="2287523" cy="5273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575" y="126094"/>
            <a:ext cx="11776849" cy="11103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8192C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4922" y="2097747"/>
            <a:ext cx="4926965" cy="222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5252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6427" y="6398304"/>
            <a:ext cx="263827" cy="191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5F6DB1"/>
                </a:solidFill>
                <a:latin typeface="Arial"/>
                <a:cs typeface="Arial"/>
              </a:defRPr>
            </a:lvl1pPr>
          </a:lstStyle>
          <a:p>
            <a:pPr marL="7239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9" cy="611733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3400" y="1701931"/>
            <a:ext cx="6885305" cy="1152239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lang="en-US" sz="3600" b="1" dirty="0">
                <a:solidFill>
                  <a:srgbClr val="FFFFFF"/>
                </a:solidFill>
                <a:latin typeface="Avenir Next LT Pro" panose="020B0504020202020204" pitchFamily="34" charset="0"/>
                <a:cs typeface="Arial"/>
              </a:rPr>
              <a:t>Hospice Action Week:</a:t>
            </a:r>
          </a:p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lang="en-US" sz="3600" b="1" dirty="0">
                <a:solidFill>
                  <a:srgbClr val="FFFFFF"/>
                </a:solidFill>
                <a:latin typeface="Avenir Next LT Pro" panose="020B0504020202020204" pitchFamily="34" charset="0"/>
                <a:cs typeface="Arial"/>
              </a:rPr>
              <a:t>Advocacy 101 </a:t>
            </a:r>
            <a:r>
              <a:rPr sz="3600" b="1" spc="-10" dirty="0">
                <a:solidFill>
                  <a:srgbClr val="FFFFFF"/>
                </a:solidFill>
                <a:latin typeface="Avenir Next LT Pro" panose="020B0504020202020204" pitchFamily="34" charset="0"/>
                <a:cs typeface="Arial"/>
              </a:rPr>
              <a:t>Training</a:t>
            </a:r>
            <a:endParaRPr sz="3600" b="1" dirty="0">
              <a:latin typeface="Avenir Next LT Pro" panose="020B0504020202020204" pitchFamily="34" charset="0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ct val="100000"/>
              </a:lnSpc>
            </a:pPr>
            <a:fld id="{81D60167-4931-47E6-BA6A-407CBD079E47}" type="slidenum">
              <a:rPr spc="-5" dirty="0"/>
              <a:t>1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5206142" y="6423034"/>
            <a:ext cx="17799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5F6DB1"/>
                </a:solidFill>
                <a:latin typeface="Arial"/>
                <a:cs typeface="Arial"/>
              </a:rPr>
              <a:t>Leading</a:t>
            </a:r>
            <a:r>
              <a:rPr sz="1000" spc="10" dirty="0">
                <a:solidFill>
                  <a:srgbClr val="5F6DB1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F6DB1"/>
                </a:solidFill>
                <a:latin typeface="Arial"/>
                <a:cs typeface="Arial"/>
              </a:rPr>
              <a:t>Person-Centered</a:t>
            </a:r>
            <a:r>
              <a:rPr sz="1000" dirty="0">
                <a:solidFill>
                  <a:srgbClr val="5F6DB1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5F6DB1"/>
                </a:solidFill>
                <a:latin typeface="Arial"/>
                <a:cs typeface="Arial"/>
              </a:rPr>
              <a:t>Care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1524275"/>
            <a:ext cx="10614660" cy="498226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8575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</a:t>
            </a:r>
            <a:r>
              <a:rPr lang="en-US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ready</a:t>
            </a:r>
            <a:r>
              <a:rPr lang="en-US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share your story</a:t>
            </a:r>
            <a:endParaRPr lang="en-US" kern="100" dirty="0"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 your role in the legislative process</a:t>
            </a:r>
            <a:endParaRPr lang="en-US" kern="100" dirty="0"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 what you are supporting and why</a:t>
            </a:r>
            <a:endParaRPr lang="en-US" kern="100" dirty="0"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you learn about what bills are active that would impact hospice and palliative care?</a:t>
            </a:r>
            <a:endParaRPr lang="en-US" b="1" kern="100" dirty="0"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Congress.gov</a:t>
            </a:r>
            <a:endParaRPr lang="en-US" kern="100" dirty="0"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 like </a:t>
            </a:r>
            <a:r>
              <a:rPr lang="en-US" sz="1800" kern="100" dirty="0" err="1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HospiceNews</a:t>
            </a:r>
            <a:endParaRPr lang="en-US" kern="100" dirty="0"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Groups like HAN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HAN will prepare you to meet with legislators:</a:t>
            </a:r>
            <a:endParaRPr lang="en-US" b="1" kern="100" dirty="0"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One-Pagers</a:t>
            </a:r>
            <a:endParaRPr lang="en-US" kern="100" dirty="0"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Points</a:t>
            </a:r>
            <a:endParaRPr lang="en-US" kern="100" dirty="0"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</a:t>
            </a:r>
          </a:p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ct val="10000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5206142" y="6423034"/>
            <a:ext cx="17799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5F6DB1"/>
                </a:solidFill>
                <a:latin typeface="Arial"/>
                <a:cs typeface="Arial"/>
              </a:rPr>
              <a:t>Leading</a:t>
            </a:r>
            <a:r>
              <a:rPr sz="1000" spc="10" dirty="0">
                <a:solidFill>
                  <a:srgbClr val="5F6DB1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F6DB1"/>
                </a:solidFill>
                <a:latin typeface="Arial"/>
                <a:cs typeface="Arial"/>
              </a:rPr>
              <a:t>Person-Centered</a:t>
            </a:r>
            <a:r>
              <a:rPr sz="1000" dirty="0">
                <a:solidFill>
                  <a:srgbClr val="5F6DB1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5F6DB1"/>
                </a:solidFill>
                <a:latin typeface="Arial"/>
                <a:cs typeface="Arial"/>
              </a:rPr>
              <a:t>Care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7575" y="126094"/>
            <a:ext cx="11776849" cy="917442"/>
          </a:xfrm>
          <a:prstGeom prst="rect">
            <a:avLst/>
          </a:prstGeom>
        </p:spPr>
        <p:txBody>
          <a:bodyPr vert="horz" wrap="square" lIns="0" tIns="420889" rIns="0" bIns="0" rtlCol="0">
            <a:spAutoFit/>
          </a:bodyPr>
          <a:lstStyle/>
          <a:p>
            <a:pPr marL="430530">
              <a:lnSpc>
                <a:spcPct val="100000"/>
              </a:lnSpc>
              <a:spcBef>
                <a:spcPts val="105"/>
              </a:spcBef>
            </a:pPr>
            <a:r>
              <a:rPr lang="en-US" b="1" spc="-10" dirty="0">
                <a:solidFill>
                  <a:srgbClr val="8FAADC"/>
                </a:solidFill>
                <a:latin typeface="Avenir Next LT Pro" panose="020B0504020202020204" pitchFamily="34" charset="0"/>
              </a:rPr>
              <a:t>How to be an Effective Advocate</a:t>
            </a:r>
            <a:endParaRPr b="1" spc="-10" dirty="0">
              <a:solidFill>
                <a:srgbClr val="8FAADC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553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1998480"/>
            <a:ext cx="8125459" cy="711157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 indent="-635">
              <a:lnSpc>
                <a:spcPts val="5180"/>
              </a:lnSpc>
              <a:spcBef>
                <a:spcPts val="755"/>
              </a:spcBef>
            </a:pPr>
            <a:r>
              <a:rPr lang="en-US" sz="36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Meeting With Legislative Offices</a:t>
            </a:r>
            <a:endParaRPr sz="36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ct val="100000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5206142" y="6423034"/>
            <a:ext cx="17799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5F6DB1"/>
                </a:solidFill>
                <a:latin typeface="Arial"/>
                <a:cs typeface="Arial"/>
              </a:rPr>
              <a:t>Leading</a:t>
            </a:r>
            <a:r>
              <a:rPr sz="1000" spc="10" dirty="0">
                <a:solidFill>
                  <a:srgbClr val="5F6DB1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F6DB1"/>
                </a:solidFill>
                <a:latin typeface="Arial"/>
                <a:cs typeface="Arial"/>
              </a:rPr>
              <a:t>Person-Centered</a:t>
            </a:r>
            <a:r>
              <a:rPr sz="1000" dirty="0">
                <a:solidFill>
                  <a:srgbClr val="5F6DB1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5F6DB1"/>
                </a:solidFill>
                <a:latin typeface="Arial"/>
                <a:cs typeface="Arial"/>
              </a:rPr>
              <a:t>Care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7700" y="1517903"/>
            <a:ext cx="10706100" cy="0"/>
          </a:xfrm>
          <a:custGeom>
            <a:avLst/>
            <a:gdLst/>
            <a:ahLst/>
            <a:cxnLst/>
            <a:rect l="l" t="t" r="r" b="b"/>
            <a:pathLst>
              <a:path w="10706100">
                <a:moveTo>
                  <a:pt x="0" y="0"/>
                </a:moveTo>
                <a:lnTo>
                  <a:pt x="10706100" y="0"/>
                </a:lnTo>
              </a:path>
            </a:pathLst>
          </a:custGeom>
          <a:ln w="6350">
            <a:solidFill>
              <a:srgbClr val="8192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xfrm>
            <a:off x="625495" y="533648"/>
            <a:ext cx="1003808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b="1" spc="-10" dirty="0">
                <a:solidFill>
                  <a:srgbClr val="8FAADC"/>
                </a:solidFill>
                <a:latin typeface="Avenir Next LT Pro" panose="020B0504020202020204" pitchFamily="34" charset="0"/>
              </a:rPr>
              <a:t>Meeting with your Legislators: It Works!</a:t>
            </a:r>
            <a:endParaRPr b="1" spc="-10" dirty="0">
              <a:solidFill>
                <a:srgbClr val="8FAADC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777240" y="1712467"/>
            <a:ext cx="9919970" cy="2810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6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Much of advocacy work is about </a:t>
            </a:r>
            <a:r>
              <a:rPr lang="en-US" sz="1600" b="1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building relationships</a:t>
            </a:r>
            <a:r>
              <a:rPr lang="en-US" sz="16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US" sz="1600" dirty="0">
              <a:solidFill>
                <a:srgbClr val="5B676F"/>
              </a:solidFill>
              <a:latin typeface="Avenir Next LT Pro" panose="020B0504020202020204" pitchFamily="34" charset="0"/>
              <a:cs typeface="Arial"/>
            </a:endParaRPr>
          </a:p>
          <a:p>
            <a:pPr marL="12700">
              <a:spcBef>
                <a:spcPts val="95"/>
              </a:spcBef>
            </a:pPr>
            <a:r>
              <a:rPr lang="en-US" sz="16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Meetings between advocates and legislative offices is </a:t>
            </a:r>
            <a:br>
              <a:rPr lang="en-US" sz="16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</a:br>
            <a:r>
              <a:rPr lang="en-US" sz="16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one of the most effective ways to influence policy.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US" sz="1600" dirty="0">
              <a:solidFill>
                <a:srgbClr val="5B676F"/>
              </a:solidFill>
              <a:latin typeface="Avenir Next LT Pro" panose="020B0504020202020204" pitchFamily="34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6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Your elected officials want to hear from you!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US" sz="1600" dirty="0">
              <a:solidFill>
                <a:srgbClr val="5B676F"/>
              </a:solidFill>
              <a:latin typeface="Avenir Next LT Pro" panose="020B0504020202020204" pitchFamily="34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6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Being a part of a nonpartisan group like NHPCO / HAN </a:t>
            </a:r>
            <a:br>
              <a:rPr lang="en-US" sz="16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</a:br>
            <a:r>
              <a:rPr lang="en-US" sz="16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is to your benefit – you are available as a resource to elected </a:t>
            </a:r>
            <a:br>
              <a:rPr lang="en-US" sz="16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</a:br>
            <a:r>
              <a:rPr lang="en-US" sz="16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officials from anywhere on the political spectrum.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US" sz="1600" dirty="0">
              <a:solidFill>
                <a:srgbClr val="5B676F"/>
              </a:solidFill>
              <a:latin typeface="Arial"/>
              <a:cs typeface="Arial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5D891001-C4FD-D83D-1687-4515E8BF6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54893"/>
            <a:ext cx="4591050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542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1662344"/>
            <a:ext cx="4803544" cy="3296415"/>
          </a:xfrm>
          <a:prstGeom prst="rect">
            <a:avLst/>
          </a:prstGeom>
        </p:spPr>
        <p:txBody>
          <a:bodyPr vert="horz" wrap="square" lIns="0" tIns="114935" rIns="0" bIns="0" rtlCol="0" anchor="t">
            <a:spAutoFit/>
          </a:bodyPr>
          <a:lstStyle/>
          <a:p>
            <a:pPr marL="469265" indent="-457200">
              <a:spcBef>
                <a:spcPts val="905"/>
              </a:spcBef>
              <a:buFont typeface="+mj-lt"/>
              <a:buAutoNum type="arabicPeriod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5B676F"/>
                </a:solidFill>
                <a:latin typeface="Avenir Next LT Pro"/>
                <a:cs typeface="Arial"/>
              </a:rPr>
              <a:t>Introduce</a:t>
            </a:r>
            <a:r>
              <a:rPr lang="en-US" sz="2000" spc="-65" dirty="0">
                <a:solidFill>
                  <a:srgbClr val="5B676F"/>
                </a:solidFill>
                <a:latin typeface="Avenir Next LT Pro"/>
                <a:cs typeface="Arial"/>
              </a:rPr>
              <a:t> </a:t>
            </a:r>
            <a:r>
              <a:rPr sz="2000" spc="-10" dirty="0">
                <a:solidFill>
                  <a:srgbClr val="5B676F"/>
                </a:solidFill>
                <a:latin typeface="Avenir Next LT Pro"/>
                <a:cs typeface="Arial"/>
              </a:rPr>
              <a:t>Hospice</a:t>
            </a:r>
            <a:br>
              <a:rPr lang="en-US" sz="2000" spc="-10" dirty="0">
                <a:latin typeface="Avenir Next LT Pro"/>
                <a:cs typeface="Arial"/>
              </a:rPr>
            </a:br>
            <a:endParaRPr sz="2000" dirty="0">
              <a:latin typeface="Avenir Next LT Pro"/>
              <a:cs typeface="Arial"/>
            </a:endParaRPr>
          </a:p>
          <a:p>
            <a:pPr marL="469265" indent="-457200">
              <a:spcBef>
                <a:spcPts val="800"/>
              </a:spcBef>
              <a:buFont typeface="+mj-lt"/>
              <a:buAutoNum type="arabicPeriod"/>
              <a:tabLst>
                <a:tab pos="299085" algn="l"/>
                <a:tab pos="299720" algn="l"/>
              </a:tabLst>
            </a:pPr>
            <a:r>
              <a:rPr lang="en-US" sz="2000" dirty="0">
                <a:solidFill>
                  <a:srgbClr val="5B676F"/>
                </a:solidFill>
                <a:latin typeface="Avenir Next LT Pro"/>
                <a:cs typeface="Arial"/>
              </a:rPr>
              <a:t>Educate about Our Issues</a:t>
            </a:r>
            <a:br>
              <a:rPr lang="en-US" sz="2000" dirty="0">
                <a:solidFill>
                  <a:srgbClr val="5B676F"/>
                </a:solidFill>
                <a:latin typeface="Avenir Next LT Pro"/>
                <a:cs typeface="Arial"/>
              </a:rPr>
            </a:br>
            <a:endParaRPr lang="en-US" sz="2000" dirty="0">
              <a:solidFill>
                <a:srgbClr val="5B676F"/>
              </a:solidFill>
              <a:latin typeface="Avenir Next LT Pro"/>
              <a:cs typeface="Arial"/>
            </a:endParaRPr>
          </a:p>
          <a:p>
            <a:pPr marL="469265" indent="-457200">
              <a:lnSpc>
                <a:spcPct val="100000"/>
              </a:lnSpc>
              <a:spcBef>
                <a:spcPts val="800"/>
              </a:spcBef>
              <a:buFont typeface="+mj-lt"/>
              <a:buAutoNum type="arabicPeriod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5B676F"/>
                </a:solidFill>
                <a:latin typeface="Avenir Next LT Pro"/>
                <a:cs typeface="Arial"/>
              </a:rPr>
              <a:t>Build</a:t>
            </a:r>
            <a:r>
              <a:rPr sz="2000" spc="-45" dirty="0">
                <a:solidFill>
                  <a:srgbClr val="5B676F"/>
                </a:solidFill>
                <a:latin typeface="Avenir Next LT Pro"/>
                <a:cs typeface="Arial"/>
              </a:rPr>
              <a:t> </a:t>
            </a:r>
            <a:r>
              <a:rPr sz="2000" dirty="0">
                <a:solidFill>
                  <a:srgbClr val="5B676F"/>
                </a:solidFill>
                <a:latin typeface="Avenir Next LT Pro"/>
                <a:cs typeface="Arial"/>
              </a:rPr>
              <a:t>a</a:t>
            </a:r>
            <a:r>
              <a:rPr sz="2000" spc="-5" dirty="0">
                <a:solidFill>
                  <a:srgbClr val="5B676F"/>
                </a:solidFill>
                <a:latin typeface="Avenir Next LT Pro"/>
                <a:cs typeface="Arial"/>
              </a:rPr>
              <a:t> </a:t>
            </a:r>
            <a:r>
              <a:rPr sz="2000" spc="-10" dirty="0">
                <a:solidFill>
                  <a:srgbClr val="5B676F"/>
                </a:solidFill>
                <a:latin typeface="Avenir Next LT Pro"/>
                <a:cs typeface="Arial"/>
              </a:rPr>
              <a:t>Relationship</a:t>
            </a:r>
            <a:br>
              <a:rPr lang="en-US" sz="2000" spc="-10" dirty="0">
                <a:latin typeface="Avenir Next LT Pro"/>
                <a:cs typeface="Arial"/>
              </a:rPr>
            </a:br>
            <a:endParaRPr sz="2000" dirty="0">
              <a:latin typeface="Avenir Next LT Pro"/>
              <a:cs typeface="Arial"/>
            </a:endParaRPr>
          </a:p>
          <a:p>
            <a:pPr marL="469265" indent="-457200">
              <a:lnSpc>
                <a:spcPct val="100000"/>
              </a:lnSpc>
              <a:spcBef>
                <a:spcPts val="805"/>
              </a:spcBef>
              <a:buFont typeface="+mj-lt"/>
              <a:buAutoNum type="arabicPeriod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Gather</a:t>
            </a:r>
            <a:r>
              <a:rPr sz="2000" spc="-5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2000" spc="-1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In</a:t>
            </a:r>
            <a:r>
              <a:rPr lang="en-US" sz="2000" spc="-1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formation</a:t>
            </a:r>
            <a:br>
              <a:rPr lang="en-US" sz="2000" spc="-1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</a:br>
            <a:endParaRPr sz="2000" dirty="0">
              <a:latin typeface="Avenir Next LT Pro" panose="020B0504020202020204" pitchFamily="34" charset="0"/>
              <a:cs typeface="Arial"/>
            </a:endParaRPr>
          </a:p>
          <a:p>
            <a:pPr marL="469265" indent="-457200">
              <a:spcBef>
                <a:spcPts val="815"/>
              </a:spcBef>
              <a:buFont typeface="+mj-lt"/>
              <a:buAutoNum type="arabicPeriod"/>
              <a:tabLst>
                <a:tab pos="299085" algn="l"/>
                <a:tab pos="299720" algn="l"/>
              </a:tabLst>
            </a:pPr>
            <a:r>
              <a:rPr lang="en-US" sz="2000" dirty="0">
                <a:solidFill>
                  <a:srgbClr val="5B676F"/>
                </a:solidFill>
                <a:latin typeface="Avenir Next LT Pro"/>
                <a:cs typeface="Arial"/>
              </a:rPr>
              <a:t>Gain </a:t>
            </a:r>
            <a:r>
              <a:rPr sz="2000" dirty="0">
                <a:solidFill>
                  <a:srgbClr val="5B676F"/>
                </a:solidFill>
                <a:latin typeface="Avenir Next LT Pro"/>
                <a:cs typeface="Arial"/>
              </a:rPr>
              <a:t>Support</a:t>
            </a:r>
            <a:r>
              <a:rPr lang="en-US" sz="2000" spc="-50" dirty="0">
                <a:solidFill>
                  <a:srgbClr val="5B676F"/>
                </a:solidFill>
                <a:latin typeface="Avenir Next LT Pro"/>
                <a:cs typeface="Arial"/>
              </a:rPr>
              <a:t> for Our Issues</a:t>
            </a:r>
            <a:endParaRPr sz="2000" spc="-10" dirty="0">
              <a:solidFill>
                <a:srgbClr val="5B676F"/>
              </a:solidFill>
              <a:latin typeface="Avenir Next LT Pro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7575" y="126094"/>
            <a:ext cx="11776849" cy="917442"/>
          </a:xfrm>
          <a:prstGeom prst="rect">
            <a:avLst/>
          </a:prstGeom>
        </p:spPr>
        <p:txBody>
          <a:bodyPr vert="horz" wrap="square" lIns="0" tIns="420889" rIns="0" bIns="0" rtlCol="0">
            <a:spAutoFit/>
          </a:bodyPr>
          <a:lstStyle/>
          <a:p>
            <a:pPr marL="43053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8FAADC"/>
                </a:solidFill>
                <a:latin typeface="Avenir Next LT Pro" panose="020B0504020202020204" pitchFamily="34" charset="0"/>
              </a:rPr>
              <a:t>Goals</a:t>
            </a:r>
            <a:r>
              <a:rPr b="1" spc="-35" dirty="0">
                <a:solidFill>
                  <a:srgbClr val="8FAADC"/>
                </a:solidFill>
                <a:latin typeface="Avenir Next LT Pro" panose="020B0504020202020204" pitchFamily="34" charset="0"/>
              </a:rPr>
              <a:t> </a:t>
            </a:r>
            <a:r>
              <a:rPr b="1" dirty="0">
                <a:solidFill>
                  <a:srgbClr val="8FAADC"/>
                </a:solidFill>
                <a:latin typeface="Avenir Next LT Pro" panose="020B0504020202020204" pitchFamily="34" charset="0"/>
              </a:rPr>
              <a:t>for</a:t>
            </a:r>
            <a:r>
              <a:rPr b="1" spc="-30" dirty="0">
                <a:solidFill>
                  <a:srgbClr val="8FAADC"/>
                </a:solidFill>
                <a:latin typeface="Avenir Next LT Pro" panose="020B0504020202020204" pitchFamily="34" charset="0"/>
              </a:rPr>
              <a:t> </a:t>
            </a:r>
            <a:r>
              <a:rPr b="1" spc="-10" dirty="0">
                <a:solidFill>
                  <a:srgbClr val="8FAADC"/>
                </a:solidFill>
                <a:latin typeface="Avenir Next LT Pro" panose="020B0504020202020204" pitchFamily="34" charset="0"/>
              </a:rPr>
              <a:t>Meeting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62961C9-F9A6-8723-E9BD-3BD49A8CD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76400"/>
            <a:ext cx="5257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320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575" y="126094"/>
            <a:ext cx="11776849" cy="917442"/>
          </a:xfrm>
          <a:prstGeom prst="rect">
            <a:avLst/>
          </a:prstGeom>
        </p:spPr>
        <p:txBody>
          <a:bodyPr vert="horz" wrap="square" lIns="0" tIns="420889" rIns="0" bIns="0" rtlCol="0">
            <a:spAutoFit/>
          </a:bodyPr>
          <a:lstStyle/>
          <a:p>
            <a:pPr marL="43053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8FAADC"/>
                </a:solidFill>
                <a:latin typeface="Avenir Next LT Pro" panose="020B0504020202020204" pitchFamily="34" charset="0"/>
              </a:rPr>
              <a:t>Meeting</a:t>
            </a:r>
            <a:r>
              <a:rPr b="1" spc="-60" dirty="0">
                <a:solidFill>
                  <a:srgbClr val="8FAADC"/>
                </a:solidFill>
                <a:latin typeface="Avenir Next LT Pro" panose="020B0504020202020204" pitchFamily="34" charset="0"/>
              </a:rPr>
              <a:t> </a:t>
            </a:r>
            <a:r>
              <a:rPr b="1" spc="-10" dirty="0">
                <a:solidFill>
                  <a:srgbClr val="8FAADC"/>
                </a:solidFill>
                <a:latin typeface="Avenir Next LT Pro" panose="020B0504020202020204" pitchFamily="34" charset="0"/>
              </a:rPr>
              <a:t>Structure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609600" y="1600200"/>
            <a:ext cx="4989195" cy="4896212"/>
          </a:xfrm>
          <a:prstGeom prst="rect">
            <a:avLst/>
          </a:prstGeom>
        </p:spPr>
        <p:txBody>
          <a:bodyPr vert="horz" wrap="square" lIns="0" tIns="3556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500" b="1" spc="-1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Introduction:</a:t>
            </a:r>
            <a:endParaRPr sz="1500" dirty="0">
              <a:latin typeface="Avenir Next LT Pro" panose="020B0504020202020204" pitchFamily="34" charset="0"/>
              <a:cs typeface="Arial"/>
            </a:endParaRPr>
          </a:p>
          <a:p>
            <a:pPr marL="469900" marR="421005">
              <a:lnSpc>
                <a:spcPts val="1620"/>
              </a:lnSpc>
              <a:spcBef>
                <a:spcPts val="380"/>
              </a:spcBef>
            </a:pPr>
            <a:r>
              <a:rPr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“Thank</a:t>
            </a:r>
            <a:r>
              <a:rPr sz="1500" spc="-2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you</a:t>
            </a:r>
            <a:r>
              <a:rPr sz="1500" spc="5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for</a:t>
            </a:r>
            <a:r>
              <a:rPr sz="1500" spc="-5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meeting</a:t>
            </a:r>
            <a:r>
              <a:rPr sz="1500" spc="-2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with</a:t>
            </a:r>
            <a:r>
              <a:rPr sz="1500" spc="5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us.</a:t>
            </a:r>
            <a:r>
              <a:rPr sz="1500" spc="-2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My</a:t>
            </a:r>
            <a:r>
              <a:rPr sz="1500" spc="-5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name</a:t>
            </a:r>
            <a:r>
              <a:rPr sz="1500" spc="-5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is</a:t>
            </a:r>
            <a:r>
              <a:rPr sz="1500" spc="-5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500" spc="-2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Lisa </a:t>
            </a:r>
            <a:r>
              <a:rPr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Jones,</a:t>
            </a:r>
            <a:r>
              <a:rPr sz="1500" spc="-25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and</a:t>
            </a:r>
            <a:r>
              <a:rPr sz="1500" spc="5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I’m</a:t>
            </a:r>
            <a:r>
              <a:rPr sz="1500" spc="-5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a</a:t>
            </a:r>
            <a:r>
              <a:rPr sz="1500" spc="1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nurse</a:t>
            </a:r>
            <a:r>
              <a:rPr sz="1500" spc="-5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500" spc="-1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with….”</a:t>
            </a:r>
            <a:br>
              <a:rPr lang="en-US" sz="1500" spc="-1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</a:br>
            <a:endParaRPr sz="1500" dirty="0">
              <a:latin typeface="Avenir Next LT Pro" panose="020B0504020202020204" pitchFamily="34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500" b="1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The</a:t>
            </a:r>
            <a:r>
              <a:rPr sz="1500" b="1" spc="-15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500" b="1" spc="-1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Basics:</a:t>
            </a:r>
            <a:endParaRPr sz="1500" dirty="0">
              <a:latin typeface="Avenir Next LT Pro" panose="020B0504020202020204" pitchFamily="34" charset="0"/>
              <a:cs typeface="Arial"/>
            </a:endParaRPr>
          </a:p>
          <a:p>
            <a:pPr marL="469900" marR="400685">
              <a:lnSpc>
                <a:spcPts val="1620"/>
              </a:lnSpc>
              <a:spcBef>
                <a:spcPts val="380"/>
              </a:spcBef>
            </a:pPr>
            <a:r>
              <a:rPr sz="1500" dirty="0">
                <a:solidFill>
                  <a:srgbClr val="5B676F"/>
                </a:solidFill>
                <a:latin typeface="Avenir Next LT Pro"/>
                <a:cs typeface="Arial"/>
              </a:rPr>
              <a:t>“We</a:t>
            </a:r>
            <a:r>
              <a:rPr sz="1500" spc="-35" dirty="0">
                <a:solidFill>
                  <a:srgbClr val="5B676F"/>
                </a:solidFill>
                <a:latin typeface="Avenir Next LT Pro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/>
                <a:cs typeface="Arial"/>
              </a:rPr>
              <a:t>are here</a:t>
            </a:r>
            <a:r>
              <a:rPr sz="1500" spc="-10" dirty="0">
                <a:solidFill>
                  <a:srgbClr val="5B676F"/>
                </a:solidFill>
                <a:latin typeface="Avenir Next LT Pro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/>
                <a:cs typeface="Arial"/>
              </a:rPr>
              <a:t>today</a:t>
            </a:r>
            <a:r>
              <a:rPr sz="1500" spc="-10" dirty="0">
                <a:solidFill>
                  <a:srgbClr val="5B676F"/>
                </a:solidFill>
                <a:latin typeface="Avenir Next LT Pro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/>
                <a:cs typeface="Arial"/>
              </a:rPr>
              <a:t>to</a:t>
            </a:r>
            <a:r>
              <a:rPr sz="1500" spc="5" dirty="0">
                <a:solidFill>
                  <a:srgbClr val="5B676F"/>
                </a:solidFill>
                <a:latin typeface="Avenir Next LT Pro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/>
                <a:cs typeface="Arial"/>
              </a:rPr>
              <a:t>tell</a:t>
            </a:r>
            <a:r>
              <a:rPr sz="1500" spc="-15" dirty="0">
                <a:solidFill>
                  <a:srgbClr val="5B676F"/>
                </a:solidFill>
                <a:latin typeface="Avenir Next LT Pro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/>
                <a:cs typeface="Arial"/>
              </a:rPr>
              <a:t>you</a:t>
            </a:r>
            <a:r>
              <a:rPr sz="1500" spc="30" dirty="0">
                <a:solidFill>
                  <a:srgbClr val="5B676F"/>
                </a:solidFill>
                <a:latin typeface="Avenir Next LT Pro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/>
                <a:cs typeface="Arial"/>
              </a:rPr>
              <a:t>about</a:t>
            </a:r>
            <a:r>
              <a:rPr sz="1500" spc="-15" dirty="0">
                <a:solidFill>
                  <a:srgbClr val="5B676F"/>
                </a:solidFill>
                <a:latin typeface="Avenir Next LT Pro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/>
                <a:cs typeface="Arial"/>
              </a:rPr>
              <a:t>hospice</a:t>
            </a:r>
            <a:r>
              <a:rPr sz="1500" spc="-20" dirty="0">
                <a:solidFill>
                  <a:srgbClr val="5B676F"/>
                </a:solidFill>
                <a:latin typeface="Avenir Next LT Pro"/>
                <a:cs typeface="Arial"/>
              </a:rPr>
              <a:t> </a:t>
            </a:r>
            <a:r>
              <a:rPr sz="1500" spc="-25" dirty="0">
                <a:solidFill>
                  <a:srgbClr val="5B676F"/>
                </a:solidFill>
                <a:latin typeface="Avenir Next LT Pro"/>
                <a:cs typeface="Arial"/>
              </a:rPr>
              <a:t>and </a:t>
            </a:r>
            <a:r>
              <a:rPr sz="1500" dirty="0">
                <a:solidFill>
                  <a:srgbClr val="5B676F"/>
                </a:solidFill>
                <a:latin typeface="Avenir Next LT Pro"/>
                <a:cs typeface="Arial"/>
              </a:rPr>
              <a:t>palliative</a:t>
            </a:r>
            <a:r>
              <a:rPr sz="1500" spc="5" dirty="0">
                <a:solidFill>
                  <a:srgbClr val="5B676F"/>
                </a:solidFill>
                <a:latin typeface="Avenir Next LT Pro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/>
                <a:cs typeface="Arial"/>
              </a:rPr>
              <a:t>care</a:t>
            </a:r>
            <a:r>
              <a:rPr sz="1500" spc="-20" dirty="0">
                <a:solidFill>
                  <a:srgbClr val="5B676F"/>
                </a:solidFill>
                <a:latin typeface="Avenir Next LT Pro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/>
                <a:cs typeface="Arial"/>
              </a:rPr>
              <a:t>in our</a:t>
            </a:r>
            <a:r>
              <a:rPr sz="1500" spc="-5" dirty="0">
                <a:solidFill>
                  <a:srgbClr val="5B676F"/>
                </a:solidFill>
                <a:latin typeface="Avenir Next LT Pro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/>
                <a:cs typeface="Arial"/>
              </a:rPr>
              <a:t>state.</a:t>
            </a:r>
            <a:r>
              <a:rPr sz="1500" spc="-114" dirty="0">
                <a:solidFill>
                  <a:srgbClr val="5B676F"/>
                </a:solidFill>
                <a:latin typeface="Avenir Next LT Pro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/>
                <a:cs typeface="Arial"/>
              </a:rPr>
              <a:t>Are you</a:t>
            </a:r>
            <a:r>
              <a:rPr sz="1500" spc="5" dirty="0">
                <a:solidFill>
                  <a:srgbClr val="5B676F"/>
                </a:solidFill>
                <a:latin typeface="Avenir Next LT Pro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/>
                <a:cs typeface="Arial"/>
              </a:rPr>
              <a:t>familiar </a:t>
            </a:r>
            <a:r>
              <a:rPr sz="1500" spc="-20" dirty="0">
                <a:solidFill>
                  <a:srgbClr val="5B676F"/>
                </a:solidFill>
                <a:latin typeface="Avenir Next LT Pro"/>
                <a:cs typeface="Arial"/>
              </a:rPr>
              <a:t>with </a:t>
            </a:r>
            <a:r>
              <a:rPr sz="1500" dirty="0">
                <a:solidFill>
                  <a:srgbClr val="5B676F"/>
                </a:solidFill>
                <a:latin typeface="Avenir Next LT Pro"/>
                <a:cs typeface="Arial"/>
              </a:rPr>
              <a:t>hospice</a:t>
            </a:r>
            <a:r>
              <a:rPr sz="1500" spc="10" dirty="0">
                <a:solidFill>
                  <a:srgbClr val="5B676F"/>
                </a:solidFill>
                <a:latin typeface="Avenir Next LT Pro"/>
                <a:cs typeface="Arial"/>
              </a:rPr>
              <a:t> </a:t>
            </a:r>
            <a:r>
              <a:rPr sz="1500" spc="-10" dirty="0">
                <a:solidFill>
                  <a:srgbClr val="5B676F"/>
                </a:solidFill>
                <a:latin typeface="Avenir Next LT Pro"/>
                <a:cs typeface="Arial"/>
              </a:rPr>
              <a:t>care</a:t>
            </a:r>
            <a:r>
              <a:rPr lang="en-US" sz="1500" spc="-10" dirty="0">
                <a:solidFill>
                  <a:srgbClr val="5B676F"/>
                </a:solidFill>
                <a:latin typeface="Avenir Next LT Pro"/>
                <a:cs typeface="Arial"/>
              </a:rPr>
              <a:t>?” </a:t>
            </a:r>
            <a:br>
              <a:rPr lang="en-US" sz="1500" spc="-10" dirty="0">
                <a:solidFill>
                  <a:srgbClr val="5B676F"/>
                </a:solidFill>
                <a:latin typeface="Avenir Next LT Pro"/>
                <a:cs typeface="Arial"/>
              </a:rPr>
            </a:br>
            <a:r>
              <a:rPr lang="en-US" sz="1500" b="1" spc="-10" dirty="0">
                <a:solidFill>
                  <a:srgbClr val="5B676F"/>
                </a:solidFill>
                <a:latin typeface="Avenir Next LT Pro"/>
                <a:cs typeface="Arial"/>
              </a:rPr>
              <a:t>or</a:t>
            </a:r>
            <a:r>
              <a:rPr lang="en-US" sz="1500" spc="-10" dirty="0">
                <a:solidFill>
                  <a:srgbClr val="5B676F"/>
                </a:solidFill>
                <a:latin typeface="Avenir Next LT Pro"/>
                <a:cs typeface="Arial"/>
              </a:rPr>
              <a:t> </a:t>
            </a:r>
            <a:br>
              <a:rPr lang="en-US" sz="1500" spc="-10" dirty="0">
                <a:solidFill>
                  <a:srgbClr val="5B676F"/>
                </a:solidFill>
                <a:latin typeface="Avenir Next LT Pro"/>
                <a:cs typeface="Arial"/>
              </a:rPr>
            </a:br>
            <a:r>
              <a:rPr lang="en-US" sz="1500" spc="-10" dirty="0">
                <a:solidFill>
                  <a:srgbClr val="5B676F"/>
                </a:solidFill>
                <a:latin typeface="Avenir Next LT Pro"/>
                <a:cs typeface="Arial"/>
              </a:rPr>
              <a:t>“Have you had a personal experience with hospice care?”</a:t>
            </a:r>
            <a:br>
              <a:rPr lang="en-US" sz="1500" spc="-10" dirty="0">
                <a:latin typeface="Avenir Next LT Pro"/>
                <a:cs typeface="Arial"/>
              </a:rPr>
            </a:br>
            <a:endParaRPr sz="1500" dirty="0">
              <a:latin typeface="Avenir Next LT Pro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500" b="1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The</a:t>
            </a:r>
            <a:r>
              <a:rPr sz="1500" b="1" spc="-15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500" b="1" spc="-1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Story:</a:t>
            </a:r>
            <a:endParaRPr sz="1500" dirty="0">
              <a:latin typeface="Avenir Next LT Pro" panose="020B0504020202020204" pitchFamily="34" charset="0"/>
              <a:cs typeface="Arial"/>
            </a:endParaRPr>
          </a:p>
          <a:p>
            <a:pPr marL="469900" marR="5080">
              <a:lnSpc>
                <a:spcPts val="1620"/>
              </a:lnSpc>
              <a:spcBef>
                <a:spcPts val="380"/>
              </a:spcBef>
            </a:pPr>
            <a:r>
              <a:rPr sz="1500" dirty="0">
                <a:solidFill>
                  <a:srgbClr val="5B676F"/>
                </a:solidFill>
                <a:latin typeface="Avenir Next LT Pro"/>
                <a:cs typeface="Arial"/>
              </a:rPr>
              <a:t>“I’d</a:t>
            </a:r>
            <a:r>
              <a:rPr sz="1500" spc="-20" dirty="0">
                <a:solidFill>
                  <a:srgbClr val="5B676F"/>
                </a:solidFill>
                <a:latin typeface="Avenir Next LT Pro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/>
                <a:cs typeface="Arial"/>
              </a:rPr>
              <a:t>particularly</a:t>
            </a:r>
            <a:r>
              <a:rPr sz="1500" spc="-25" dirty="0">
                <a:solidFill>
                  <a:srgbClr val="5B676F"/>
                </a:solidFill>
                <a:latin typeface="Avenir Next LT Pro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/>
                <a:cs typeface="Arial"/>
              </a:rPr>
              <a:t>like to</a:t>
            </a:r>
            <a:r>
              <a:rPr sz="1500" spc="-15" dirty="0">
                <a:solidFill>
                  <a:srgbClr val="5B676F"/>
                </a:solidFill>
                <a:latin typeface="Avenir Next LT Pro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/>
                <a:cs typeface="Arial"/>
              </a:rPr>
              <a:t>tell</a:t>
            </a:r>
            <a:r>
              <a:rPr sz="1500" spc="-5" dirty="0">
                <a:solidFill>
                  <a:srgbClr val="5B676F"/>
                </a:solidFill>
                <a:latin typeface="Avenir Next LT Pro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/>
                <a:cs typeface="Arial"/>
              </a:rPr>
              <a:t>you</a:t>
            </a:r>
            <a:r>
              <a:rPr sz="1500" spc="25" dirty="0">
                <a:solidFill>
                  <a:srgbClr val="5B676F"/>
                </a:solidFill>
                <a:latin typeface="Avenir Next LT Pro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/>
                <a:cs typeface="Arial"/>
              </a:rPr>
              <a:t>about</a:t>
            </a:r>
            <a:r>
              <a:rPr sz="1500" spc="-15" dirty="0">
                <a:solidFill>
                  <a:srgbClr val="5B676F"/>
                </a:solidFill>
                <a:latin typeface="Avenir Next LT Pro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/>
                <a:cs typeface="Arial"/>
              </a:rPr>
              <a:t>Sarah</a:t>
            </a:r>
            <a:r>
              <a:rPr sz="1500" spc="-15" dirty="0">
                <a:solidFill>
                  <a:srgbClr val="5B676F"/>
                </a:solidFill>
                <a:latin typeface="Avenir Next LT Pro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/>
                <a:cs typeface="Arial"/>
              </a:rPr>
              <a:t>Smith,</a:t>
            </a:r>
            <a:r>
              <a:rPr sz="1500" spc="-5" dirty="0">
                <a:solidFill>
                  <a:srgbClr val="5B676F"/>
                </a:solidFill>
                <a:latin typeface="Avenir Next LT Pro"/>
                <a:cs typeface="Arial"/>
              </a:rPr>
              <a:t> </a:t>
            </a:r>
            <a:r>
              <a:rPr sz="1500" spc="-25" dirty="0">
                <a:solidFill>
                  <a:srgbClr val="5B676F"/>
                </a:solidFill>
                <a:latin typeface="Avenir Next LT Pro"/>
                <a:cs typeface="Arial"/>
              </a:rPr>
              <a:t>one </a:t>
            </a:r>
            <a:r>
              <a:rPr sz="1500" dirty="0">
                <a:solidFill>
                  <a:srgbClr val="5B676F"/>
                </a:solidFill>
                <a:latin typeface="Avenir Next LT Pro"/>
                <a:cs typeface="Arial"/>
              </a:rPr>
              <a:t>of</a:t>
            </a:r>
            <a:r>
              <a:rPr sz="1500" spc="-10" dirty="0">
                <a:solidFill>
                  <a:srgbClr val="5B676F"/>
                </a:solidFill>
                <a:latin typeface="Avenir Next LT Pro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/>
                <a:cs typeface="Arial"/>
              </a:rPr>
              <a:t>my</a:t>
            </a:r>
            <a:r>
              <a:rPr sz="1500" spc="-5" dirty="0">
                <a:solidFill>
                  <a:srgbClr val="5B676F"/>
                </a:solidFill>
                <a:latin typeface="Avenir Next LT Pro"/>
                <a:cs typeface="Arial"/>
              </a:rPr>
              <a:t> </a:t>
            </a:r>
            <a:r>
              <a:rPr sz="1500" spc="-10" dirty="0">
                <a:solidFill>
                  <a:srgbClr val="5B676F"/>
                </a:solidFill>
                <a:latin typeface="Avenir Next LT Pro"/>
                <a:cs typeface="Arial"/>
              </a:rPr>
              <a:t>patients.”</a:t>
            </a:r>
            <a:endParaRPr lang="en-US" sz="1500" spc="-10" dirty="0">
              <a:solidFill>
                <a:srgbClr val="5B676F"/>
              </a:solidFill>
              <a:latin typeface="Avenir Next LT Pro"/>
              <a:cs typeface="Arial"/>
            </a:endParaRPr>
          </a:p>
          <a:p>
            <a:pPr marL="469900" marR="5080">
              <a:lnSpc>
                <a:spcPts val="1620"/>
              </a:lnSpc>
              <a:spcBef>
                <a:spcPts val="380"/>
              </a:spcBef>
            </a:pPr>
            <a:endParaRPr lang="en-US" sz="1500" spc="-10" dirty="0">
              <a:solidFill>
                <a:srgbClr val="5B676F"/>
              </a:solidFill>
              <a:latin typeface="Avenir Next LT Pro" panose="020B0504020202020204" pitchFamily="34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lang="en-US" sz="1500" b="1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The</a:t>
            </a:r>
            <a:r>
              <a:rPr lang="en-US" sz="1500" b="1" spc="-65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lang="en-US" sz="1500" b="1" spc="-1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Asks:</a:t>
            </a:r>
            <a:endParaRPr lang="en-US" sz="1500" dirty="0">
              <a:latin typeface="Avenir Next LT Pro" panose="020B0504020202020204" pitchFamily="34" charset="0"/>
              <a:cs typeface="Arial"/>
            </a:endParaRPr>
          </a:p>
          <a:p>
            <a:pPr marL="469900" marR="111760">
              <a:lnSpc>
                <a:spcPts val="1620"/>
              </a:lnSpc>
              <a:spcBef>
                <a:spcPts val="380"/>
              </a:spcBef>
            </a:pPr>
            <a:r>
              <a:rPr lang="en-US" sz="1500" dirty="0">
                <a:solidFill>
                  <a:srgbClr val="5B676F"/>
                </a:solidFill>
                <a:latin typeface="Avenir Next LT Pro"/>
                <a:cs typeface="Arial"/>
              </a:rPr>
              <a:t>“Sarah’s</a:t>
            </a:r>
            <a:r>
              <a:rPr lang="en-US" sz="1500" spc="-20" dirty="0">
                <a:solidFill>
                  <a:srgbClr val="5B676F"/>
                </a:solidFill>
                <a:latin typeface="Avenir Next LT Pro"/>
                <a:cs typeface="Arial"/>
              </a:rPr>
              <a:t> </a:t>
            </a:r>
            <a:r>
              <a:rPr lang="en-US" sz="1500" dirty="0">
                <a:solidFill>
                  <a:srgbClr val="5B676F"/>
                </a:solidFill>
                <a:latin typeface="Avenir Next LT Pro"/>
                <a:cs typeface="Arial"/>
              </a:rPr>
              <a:t>story</a:t>
            </a:r>
            <a:r>
              <a:rPr lang="en-US" sz="1500" spc="-35" dirty="0">
                <a:solidFill>
                  <a:srgbClr val="5B676F"/>
                </a:solidFill>
                <a:latin typeface="Avenir Next LT Pro"/>
                <a:cs typeface="Arial"/>
              </a:rPr>
              <a:t> </a:t>
            </a:r>
            <a:r>
              <a:rPr lang="en-US" sz="1500" dirty="0">
                <a:solidFill>
                  <a:srgbClr val="5B676F"/>
                </a:solidFill>
                <a:latin typeface="Avenir Next LT Pro"/>
                <a:cs typeface="Arial"/>
              </a:rPr>
              <a:t>is</a:t>
            </a:r>
            <a:r>
              <a:rPr lang="en-US" sz="1500" spc="-5" dirty="0">
                <a:solidFill>
                  <a:srgbClr val="5B676F"/>
                </a:solidFill>
                <a:latin typeface="Avenir Next LT Pro"/>
                <a:cs typeface="Arial"/>
              </a:rPr>
              <a:t> </a:t>
            </a:r>
            <a:r>
              <a:rPr lang="en-US" sz="1500" dirty="0">
                <a:solidFill>
                  <a:srgbClr val="5B676F"/>
                </a:solidFill>
                <a:latin typeface="Avenir Next LT Pro"/>
                <a:cs typeface="Arial"/>
              </a:rPr>
              <a:t>a</a:t>
            </a:r>
            <a:r>
              <a:rPr lang="en-US" sz="1500" spc="-10" dirty="0">
                <a:solidFill>
                  <a:srgbClr val="5B676F"/>
                </a:solidFill>
                <a:latin typeface="Avenir Next LT Pro"/>
                <a:cs typeface="Arial"/>
              </a:rPr>
              <a:t> </a:t>
            </a:r>
            <a:r>
              <a:rPr lang="en-US" sz="1500" dirty="0">
                <a:solidFill>
                  <a:srgbClr val="5B676F"/>
                </a:solidFill>
                <a:latin typeface="Avenir Next LT Pro"/>
                <a:cs typeface="Arial"/>
              </a:rPr>
              <a:t>good</a:t>
            </a:r>
            <a:r>
              <a:rPr lang="en-US" sz="1500" spc="-10" dirty="0">
                <a:solidFill>
                  <a:srgbClr val="5B676F"/>
                </a:solidFill>
                <a:latin typeface="Avenir Next LT Pro"/>
                <a:cs typeface="Arial"/>
              </a:rPr>
              <a:t> </a:t>
            </a:r>
            <a:r>
              <a:rPr lang="en-US" sz="1500" dirty="0">
                <a:solidFill>
                  <a:srgbClr val="5B676F"/>
                </a:solidFill>
                <a:latin typeface="Avenir Next LT Pro"/>
                <a:cs typeface="Arial"/>
              </a:rPr>
              <a:t>example</a:t>
            </a:r>
            <a:r>
              <a:rPr lang="en-US" sz="1500" spc="5" dirty="0">
                <a:solidFill>
                  <a:srgbClr val="5B676F"/>
                </a:solidFill>
                <a:latin typeface="Avenir Next LT Pro"/>
                <a:cs typeface="Arial"/>
              </a:rPr>
              <a:t> </a:t>
            </a:r>
            <a:r>
              <a:rPr lang="en-US" sz="1500" dirty="0">
                <a:solidFill>
                  <a:srgbClr val="5B676F"/>
                </a:solidFill>
                <a:latin typeface="Avenir Next LT Pro"/>
                <a:cs typeface="Arial"/>
              </a:rPr>
              <a:t>of</a:t>
            </a:r>
            <a:r>
              <a:rPr lang="en-US" sz="1500" spc="-15" dirty="0">
                <a:solidFill>
                  <a:srgbClr val="5B676F"/>
                </a:solidFill>
                <a:latin typeface="Avenir Next LT Pro"/>
                <a:cs typeface="Arial"/>
              </a:rPr>
              <a:t> </a:t>
            </a:r>
            <a:r>
              <a:rPr lang="en-US" sz="1500" dirty="0">
                <a:solidFill>
                  <a:srgbClr val="5B676F"/>
                </a:solidFill>
                <a:latin typeface="Avenir Next LT Pro"/>
                <a:cs typeface="Arial"/>
              </a:rPr>
              <a:t>why we’d</a:t>
            </a:r>
            <a:r>
              <a:rPr lang="en-US" sz="1500" spc="20" dirty="0">
                <a:solidFill>
                  <a:srgbClr val="5B676F"/>
                </a:solidFill>
                <a:latin typeface="Avenir Next LT Pro"/>
                <a:cs typeface="Arial"/>
              </a:rPr>
              <a:t> </a:t>
            </a:r>
            <a:r>
              <a:rPr lang="en-US" sz="1500" dirty="0">
                <a:solidFill>
                  <a:srgbClr val="5B676F"/>
                </a:solidFill>
                <a:latin typeface="Avenir Next LT Pro"/>
                <a:cs typeface="Arial"/>
              </a:rPr>
              <a:t>like</a:t>
            </a:r>
            <a:r>
              <a:rPr lang="en-US" sz="1500" spc="-10" dirty="0">
                <a:solidFill>
                  <a:srgbClr val="5B676F"/>
                </a:solidFill>
                <a:latin typeface="Avenir Next LT Pro"/>
                <a:cs typeface="Arial"/>
              </a:rPr>
              <a:t> </a:t>
            </a:r>
            <a:r>
              <a:rPr lang="en-US" sz="1500" dirty="0">
                <a:solidFill>
                  <a:srgbClr val="5B676F"/>
                </a:solidFill>
                <a:latin typeface="Avenir Next LT Pro"/>
                <a:cs typeface="Arial"/>
              </a:rPr>
              <a:t>you</a:t>
            </a:r>
            <a:r>
              <a:rPr lang="en-US" sz="1500" spc="5" dirty="0">
                <a:solidFill>
                  <a:srgbClr val="5B676F"/>
                </a:solidFill>
                <a:latin typeface="Avenir Next LT Pro"/>
                <a:cs typeface="Arial"/>
              </a:rPr>
              <a:t> </a:t>
            </a:r>
            <a:r>
              <a:rPr lang="en-US" sz="1500" spc="-25" dirty="0">
                <a:solidFill>
                  <a:srgbClr val="5B676F"/>
                </a:solidFill>
                <a:latin typeface="Avenir Next LT Pro"/>
                <a:cs typeface="Arial"/>
              </a:rPr>
              <a:t>to </a:t>
            </a:r>
            <a:r>
              <a:rPr lang="en-US" sz="1500" dirty="0">
                <a:solidFill>
                  <a:srgbClr val="5B676F"/>
                </a:solidFill>
                <a:latin typeface="Avenir Next LT Pro"/>
                <a:cs typeface="Arial"/>
              </a:rPr>
              <a:t>support</a:t>
            </a:r>
            <a:r>
              <a:rPr lang="en-US" sz="1500" spc="-10" dirty="0">
                <a:solidFill>
                  <a:srgbClr val="5B676F"/>
                </a:solidFill>
                <a:latin typeface="Avenir Next LT Pro"/>
                <a:cs typeface="Arial"/>
              </a:rPr>
              <a:t> the...”</a:t>
            </a:r>
          </a:p>
          <a:p>
            <a:pPr marL="469900" marR="5080">
              <a:lnSpc>
                <a:spcPts val="1620"/>
              </a:lnSpc>
              <a:spcBef>
                <a:spcPts val="380"/>
              </a:spcBef>
            </a:pPr>
            <a:endParaRPr lang="en-US" sz="1500" spc="-10" dirty="0">
              <a:solidFill>
                <a:srgbClr val="5B676F"/>
              </a:solidFill>
              <a:latin typeface="Avenir Next LT Pro" panose="020B0504020202020204" pitchFamily="34" charset="0"/>
              <a:cs typeface="Arial"/>
            </a:endParaRPr>
          </a:p>
          <a:p>
            <a:pPr marL="469900" marR="5080">
              <a:lnSpc>
                <a:spcPts val="1620"/>
              </a:lnSpc>
              <a:spcBef>
                <a:spcPts val="380"/>
              </a:spcBef>
            </a:pPr>
            <a:endParaRPr sz="1500" dirty="0">
              <a:latin typeface="Avenir Next LT Pro" panose="020B0504020202020204" pitchFamily="34" charset="0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48400" y="1600200"/>
            <a:ext cx="5105400" cy="2985433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500" b="1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Questions</a:t>
            </a:r>
            <a:r>
              <a:rPr sz="1500" b="1" spc="-3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500" b="1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or</a:t>
            </a:r>
            <a:r>
              <a:rPr sz="1500" b="1" spc="-1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Clarifications:</a:t>
            </a:r>
            <a:endParaRPr sz="1500" dirty="0">
              <a:latin typeface="Avenir Next LT Pro" panose="020B0504020202020204" pitchFamily="34" charset="0"/>
              <a:cs typeface="Arial"/>
            </a:endParaRPr>
          </a:p>
          <a:p>
            <a:pPr marL="469900" marR="5080">
              <a:lnSpc>
                <a:spcPts val="1620"/>
              </a:lnSpc>
              <a:spcBef>
                <a:spcPts val="380"/>
              </a:spcBef>
            </a:pPr>
            <a:r>
              <a:rPr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Ask</a:t>
            </a:r>
            <a:r>
              <a:rPr sz="1500" spc="-1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if</a:t>
            </a:r>
            <a:r>
              <a:rPr sz="1500" spc="-5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they</a:t>
            </a:r>
            <a:r>
              <a:rPr sz="1500" spc="-3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have</a:t>
            </a:r>
            <a:r>
              <a:rPr sz="1500" spc="3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any</a:t>
            </a:r>
            <a:r>
              <a:rPr sz="1500" spc="-1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questions.</a:t>
            </a:r>
            <a:r>
              <a:rPr sz="1500" spc="-45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endParaRPr lang="en-US" sz="1500" spc="-45" dirty="0">
              <a:solidFill>
                <a:srgbClr val="5B676F"/>
              </a:solidFill>
              <a:latin typeface="Avenir Next LT Pro" panose="020B0504020202020204" pitchFamily="34" charset="0"/>
              <a:cs typeface="Arial"/>
            </a:endParaRPr>
          </a:p>
          <a:p>
            <a:pPr marL="469900" marR="5080">
              <a:lnSpc>
                <a:spcPts val="1620"/>
              </a:lnSpc>
              <a:spcBef>
                <a:spcPts val="380"/>
              </a:spcBef>
            </a:pPr>
            <a:r>
              <a:rPr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If</a:t>
            </a:r>
            <a:r>
              <a:rPr sz="1500" spc="-15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they</a:t>
            </a:r>
            <a:r>
              <a:rPr sz="1500" spc="-15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ask</a:t>
            </a:r>
            <a:r>
              <a:rPr sz="1500" spc="-15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you</a:t>
            </a:r>
            <a:r>
              <a:rPr sz="1500" spc="3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500" spc="-1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something </a:t>
            </a:r>
            <a:r>
              <a:rPr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you</a:t>
            </a:r>
            <a:r>
              <a:rPr sz="1500" spc="5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are</a:t>
            </a:r>
            <a:r>
              <a:rPr sz="1500" spc="-5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unsure</a:t>
            </a:r>
            <a:r>
              <a:rPr sz="1500" spc="-2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of,</a:t>
            </a:r>
            <a:r>
              <a:rPr sz="1500" spc="-2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just</a:t>
            </a:r>
            <a:r>
              <a:rPr sz="1500" spc="-2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500" spc="-1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say, </a:t>
            </a:r>
            <a:r>
              <a:rPr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“I</a:t>
            </a:r>
            <a:r>
              <a:rPr sz="1500" spc="-1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don’t</a:t>
            </a:r>
            <a:r>
              <a:rPr sz="1500" spc="-2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know</a:t>
            </a:r>
            <a:r>
              <a:rPr sz="1500" spc="-15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lang="en-US" sz="1500" spc="-15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the answer to that right now, but I’m happy to look into it and get back to you.</a:t>
            </a:r>
            <a:r>
              <a:rPr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”</a:t>
            </a:r>
            <a:r>
              <a:rPr sz="1500" spc="-85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A</a:t>
            </a:r>
            <a:r>
              <a:rPr lang="en-US"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fter, let the HAN team know, and we can help you follow up</a:t>
            </a:r>
            <a:r>
              <a:rPr sz="1500" spc="-1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.</a:t>
            </a:r>
            <a:br>
              <a:rPr lang="en-US" sz="1500" spc="-1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</a:br>
            <a:endParaRPr sz="1500" dirty="0">
              <a:latin typeface="Avenir Next LT Pro" panose="020B0504020202020204" pitchFamily="34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500" b="1" spc="-1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Closing:</a:t>
            </a:r>
            <a:endParaRPr sz="1500" dirty="0">
              <a:latin typeface="Avenir Next LT Pro" panose="020B0504020202020204" pitchFamily="34" charset="0"/>
              <a:cs typeface="Arial"/>
            </a:endParaRPr>
          </a:p>
          <a:p>
            <a:pPr marL="469265" marR="41910">
              <a:lnSpc>
                <a:spcPts val="1620"/>
              </a:lnSpc>
              <a:spcBef>
                <a:spcPts val="380"/>
              </a:spcBef>
            </a:pPr>
            <a:r>
              <a:rPr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“Thank</a:t>
            </a:r>
            <a:r>
              <a:rPr sz="1500" spc="-2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you</a:t>
            </a:r>
            <a:r>
              <a:rPr sz="1500" spc="1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for meeting</a:t>
            </a:r>
            <a:r>
              <a:rPr sz="1500" spc="-15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with</a:t>
            </a:r>
            <a:r>
              <a:rPr sz="1500" spc="5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us,</a:t>
            </a:r>
            <a:r>
              <a:rPr sz="1500" spc="-15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and thanks</a:t>
            </a:r>
            <a:r>
              <a:rPr sz="1500" spc="-25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for</a:t>
            </a:r>
            <a:r>
              <a:rPr sz="1500" spc="-1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500" spc="-2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your </a:t>
            </a:r>
            <a:r>
              <a:rPr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ongoing</a:t>
            </a:r>
            <a:r>
              <a:rPr sz="1500" spc="-1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support</a:t>
            </a:r>
            <a:r>
              <a:rPr sz="1500" spc="-15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of</a:t>
            </a:r>
            <a:r>
              <a:rPr sz="1500" spc="5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hospice and</a:t>
            </a:r>
            <a:r>
              <a:rPr sz="1500" spc="-5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palliative</a:t>
            </a:r>
            <a:r>
              <a:rPr sz="1500" spc="2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care</a:t>
            </a:r>
            <a:r>
              <a:rPr sz="1500" spc="-5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patients</a:t>
            </a:r>
            <a:r>
              <a:rPr sz="1500" spc="-15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500" spc="-25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in </a:t>
            </a:r>
            <a:r>
              <a:rPr sz="1500" spc="-1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[state].</a:t>
            </a:r>
            <a:endParaRPr sz="1500" dirty="0">
              <a:latin typeface="Avenir Next LT Pro" panose="020B0504020202020204" pitchFamily="34" charset="0"/>
              <a:cs typeface="Arial"/>
            </a:endParaRPr>
          </a:p>
          <a:p>
            <a:pPr marL="469265" marR="896619">
              <a:lnSpc>
                <a:spcPts val="1620"/>
              </a:lnSpc>
              <a:spcBef>
                <a:spcPts val="360"/>
              </a:spcBef>
            </a:pPr>
            <a:r>
              <a:rPr sz="1500" spc="-25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Take</a:t>
            </a:r>
            <a:r>
              <a:rPr sz="1500" spc="-15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a</a:t>
            </a:r>
            <a:r>
              <a:rPr sz="1500" spc="-5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lang="en-US" sz="1500" spc="-5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photo </a:t>
            </a:r>
            <a:r>
              <a:rPr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to</a:t>
            </a:r>
            <a:r>
              <a:rPr sz="1500" spc="-2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post</a:t>
            </a:r>
            <a:r>
              <a:rPr sz="1500" spc="-2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to social</a:t>
            </a:r>
            <a:r>
              <a:rPr sz="1500" spc="-2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5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media </a:t>
            </a:r>
            <a:r>
              <a:rPr sz="1500" spc="-1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(with</a:t>
            </a:r>
            <a:r>
              <a:rPr lang="en-US" sz="1500" spc="-1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500" spc="-1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permission!)</a:t>
            </a:r>
            <a:endParaRPr sz="1500" dirty="0">
              <a:latin typeface="Avenir Next LT Pro" panose="020B05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7839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1600200"/>
            <a:ext cx="10438765" cy="2624435"/>
          </a:xfrm>
          <a:prstGeom prst="rect">
            <a:avLst/>
          </a:prstGeom>
        </p:spPr>
        <p:txBody>
          <a:bodyPr vert="horz" wrap="square" lIns="0" tIns="61594" rIns="0" bIns="0" rtlCol="0" anchor="t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484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Remain</a:t>
            </a:r>
            <a:r>
              <a:rPr sz="1600" spc="-5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lang="en-US" sz="1600" spc="-5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relaxed</a:t>
            </a:r>
            <a:r>
              <a:rPr sz="1600" spc="-45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6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and</a:t>
            </a:r>
            <a:r>
              <a:rPr sz="1600" spc="-5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sz="1600" spc="-1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flexible.</a:t>
            </a:r>
            <a:br>
              <a:rPr lang="en-US" sz="1600" spc="-1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</a:br>
            <a:endParaRPr lang="en-US" sz="1600" spc="-10" dirty="0">
              <a:solidFill>
                <a:srgbClr val="5B676F"/>
              </a:solidFill>
              <a:latin typeface="Avenir Next LT Pro" panose="020B0504020202020204" pitchFamily="34" charset="0"/>
              <a:cs typeface="Arial"/>
            </a:endParaRPr>
          </a:p>
          <a:p>
            <a:pPr marL="299085" indent="-287020">
              <a:spcBef>
                <a:spcPts val="484"/>
              </a:spcBef>
              <a:buFontTx/>
              <a:buChar char="•"/>
              <a:tabLst>
                <a:tab pos="299085" algn="l"/>
                <a:tab pos="299720" algn="l"/>
              </a:tabLst>
            </a:pPr>
            <a:r>
              <a:rPr lang="en-US" sz="16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Share</a:t>
            </a:r>
            <a:r>
              <a:rPr lang="en-US" sz="1600" spc="-3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lang="en-US" sz="16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a</a:t>
            </a:r>
            <a:r>
              <a:rPr lang="en-US" sz="1600" spc="-4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lang="en-US" sz="16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hospice</a:t>
            </a:r>
            <a:r>
              <a:rPr lang="en-US" sz="1600" spc="-5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lang="en-US" sz="16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story</a:t>
            </a:r>
            <a:r>
              <a:rPr lang="en-US" sz="1600" spc="-2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lang="en-US" sz="16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that</a:t>
            </a:r>
            <a:r>
              <a:rPr lang="en-US" sz="1600" spc="-2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lang="en-US" sz="16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has</a:t>
            </a:r>
            <a:r>
              <a:rPr lang="en-US" sz="1600" spc="-25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lang="en-US" sz="16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impact</a:t>
            </a:r>
            <a:r>
              <a:rPr lang="en-US" sz="1600" spc="-35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lang="en-US" sz="16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that</a:t>
            </a:r>
            <a:r>
              <a:rPr lang="en-US" sz="1600" spc="-3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lang="en-US" sz="16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reflects</a:t>
            </a:r>
            <a:r>
              <a:rPr lang="en-US" sz="1600" spc="-15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lang="en-US" sz="16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a</a:t>
            </a:r>
            <a:r>
              <a:rPr lang="en-US" sz="1600" spc="-35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lang="en-US" sz="160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policy</a:t>
            </a:r>
            <a:r>
              <a:rPr lang="en-US" sz="1600" spc="-55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 </a:t>
            </a:r>
            <a:r>
              <a:rPr lang="en-US" sz="1600" spc="-2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ask.</a:t>
            </a:r>
          </a:p>
          <a:p>
            <a:pPr marL="299085" indent="-287020">
              <a:lnSpc>
                <a:spcPct val="100000"/>
              </a:lnSpc>
              <a:spcBef>
                <a:spcPts val="484"/>
              </a:spcBef>
              <a:buChar char="•"/>
              <a:tabLst>
                <a:tab pos="299085" algn="l"/>
                <a:tab pos="299720" algn="l"/>
              </a:tabLst>
            </a:pPr>
            <a:endParaRPr lang="en-US" sz="1600" spc="-10" dirty="0">
              <a:solidFill>
                <a:srgbClr val="5B676F"/>
              </a:solidFill>
              <a:latin typeface="Avenir Next LT Pro" panose="020B0504020202020204" pitchFamily="34" charset="0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484"/>
              </a:spcBef>
              <a:buChar char="•"/>
              <a:tabLst>
                <a:tab pos="299085" algn="l"/>
                <a:tab pos="299720" algn="l"/>
              </a:tabLst>
            </a:pPr>
            <a:r>
              <a:rPr lang="en-US" sz="1600" spc="-1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Try to keep your story and ask to an “elevator pitch” length (2 minutes). </a:t>
            </a:r>
            <a:br>
              <a:rPr lang="en-US" sz="1600" spc="-25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</a:br>
            <a:endParaRPr lang="en-US" sz="1600" spc="-10" dirty="0">
              <a:solidFill>
                <a:srgbClr val="5B676F"/>
              </a:solidFill>
              <a:latin typeface="Avenir Next LT Pro" panose="020B0504020202020204" pitchFamily="34" charset="0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84"/>
              </a:spcBef>
              <a:buChar char="•"/>
              <a:tabLst>
                <a:tab pos="299085" algn="l"/>
                <a:tab pos="299720" algn="l"/>
              </a:tabLst>
            </a:pPr>
            <a:r>
              <a:rPr lang="en-US" sz="1600" spc="-10" dirty="0">
                <a:solidFill>
                  <a:srgbClr val="5B676F"/>
                </a:solidFill>
                <a:latin typeface="Avenir Next LT Pro" panose="020B0504020202020204" pitchFamily="34" charset="0"/>
                <a:cs typeface="Arial"/>
              </a:rPr>
              <a:t>Provide resources and contact information the office can use in the future. </a:t>
            </a:r>
          </a:p>
          <a:p>
            <a:pPr marL="299085" indent="-287020">
              <a:lnSpc>
                <a:spcPct val="100000"/>
              </a:lnSpc>
              <a:spcBef>
                <a:spcPts val="384"/>
              </a:spcBef>
              <a:buChar char="•"/>
              <a:tabLst>
                <a:tab pos="299085" algn="l"/>
                <a:tab pos="299720" algn="l"/>
              </a:tabLst>
            </a:pPr>
            <a:endParaRPr lang="en-US" sz="1600" dirty="0">
              <a:latin typeface="Avenir Next LT Pro" panose="020B0504020202020204" pitchFamily="34" charset="0"/>
              <a:cs typeface="Arial"/>
            </a:endParaRPr>
          </a:p>
          <a:p>
            <a:pPr marL="299085" indent="-287020">
              <a:spcBef>
                <a:spcPts val="384"/>
              </a:spcBef>
              <a:buFontTx/>
              <a:buChar char="•"/>
              <a:tabLst>
                <a:tab pos="299085" algn="l"/>
                <a:tab pos="299720" algn="l"/>
              </a:tabLst>
            </a:pPr>
            <a:r>
              <a:rPr lang="en-US" sz="1600" spc="-10" dirty="0">
                <a:solidFill>
                  <a:srgbClr val="5B676F"/>
                </a:solidFill>
                <a:latin typeface="Avenir Next LT Pro"/>
                <a:cs typeface="Arial"/>
              </a:rPr>
              <a:t>Breathe. They’re people just like you!  </a:t>
            </a:r>
            <a:endParaRPr lang="en-US" sz="1600" spc="-10" dirty="0">
              <a:solidFill>
                <a:srgbClr val="5B676F"/>
              </a:solidFill>
              <a:latin typeface="Avenir Next LT Pro" panose="020B0504020202020204" pitchFamily="34" charset="0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7575" y="126094"/>
            <a:ext cx="11776849" cy="917442"/>
          </a:xfrm>
          <a:prstGeom prst="rect">
            <a:avLst/>
          </a:prstGeom>
        </p:spPr>
        <p:txBody>
          <a:bodyPr vert="horz" wrap="square" lIns="0" tIns="420889" rIns="0" bIns="0" rtlCol="0">
            <a:spAutoFit/>
          </a:bodyPr>
          <a:lstStyle/>
          <a:p>
            <a:pPr marL="430530">
              <a:lnSpc>
                <a:spcPct val="100000"/>
              </a:lnSpc>
              <a:spcBef>
                <a:spcPts val="105"/>
              </a:spcBef>
            </a:pPr>
            <a:r>
              <a:rPr lang="en-US" b="1" spc="-45" dirty="0">
                <a:solidFill>
                  <a:srgbClr val="8FAADC"/>
                </a:solidFill>
                <a:latin typeface="Avenir Next LT Pro" panose="020B0504020202020204" pitchFamily="34" charset="0"/>
              </a:rPr>
              <a:t>Tips</a:t>
            </a:r>
            <a:r>
              <a:rPr b="1" spc="-45" dirty="0">
                <a:solidFill>
                  <a:srgbClr val="8FAADC"/>
                </a:solidFill>
                <a:latin typeface="Avenir Next LT Pro" panose="020B0504020202020204" pitchFamily="34" charset="0"/>
              </a:rPr>
              <a:t> </a:t>
            </a:r>
            <a:r>
              <a:rPr b="1" dirty="0">
                <a:solidFill>
                  <a:srgbClr val="8FAADC"/>
                </a:solidFill>
                <a:latin typeface="Avenir Next LT Pro" panose="020B0504020202020204" pitchFamily="34" charset="0"/>
              </a:rPr>
              <a:t>for</a:t>
            </a:r>
            <a:r>
              <a:rPr b="1" spc="-25" dirty="0">
                <a:solidFill>
                  <a:srgbClr val="8FAADC"/>
                </a:solidFill>
                <a:latin typeface="Avenir Next LT Pro" panose="020B0504020202020204" pitchFamily="34" charset="0"/>
              </a:rPr>
              <a:t> </a:t>
            </a:r>
            <a:r>
              <a:rPr b="1" dirty="0">
                <a:solidFill>
                  <a:srgbClr val="8FAADC"/>
                </a:solidFill>
                <a:latin typeface="Avenir Next LT Pro" panose="020B0504020202020204" pitchFamily="34" charset="0"/>
              </a:rPr>
              <a:t>Successful</a:t>
            </a:r>
            <a:r>
              <a:rPr b="1" spc="-35" dirty="0">
                <a:solidFill>
                  <a:srgbClr val="8FAADC"/>
                </a:solidFill>
                <a:latin typeface="Avenir Next LT Pro" panose="020B0504020202020204" pitchFamily="34" charset="0"/>
              </a:rPr>
              <a:t> </a:t>
            </a:r>
            <a:r>
              <a:rPr b="1" dirty="0">
                <a:solidFill>
                  <a:srgbClr val="8FAADC"/>
                </a:solidFill>
                <a:latin typeface="Avenir Next LT Pro" panose="020B0504020202020204" pitchFamily="34" charset="0"/>
              </a:rPr>
              <a:t>Hill</a:t>
            </a:r>
            <a:r>
              <a:rPr b="1" spc="-5" dirty="0">
                <a:solidFill>
                  <a:srgbClr val="8FAADC"/>
                </a:solidFill>
                <a:latin typeface="Avenir Next LT Pro" panose="020B0504020202020204" pitchFamily="34" charset="0"/>
              </a:rPr>
              <a:t> </a:t>
            </a:r>
            <a:r>
              <a:rPr b="1" spc="-10" dirty="0">
                <a:solidFill>
                  <a:srgbClr val="8FAADC"/>
                </a:solidFill>
                <a:latin typeface="Avenir Next LT Pro" panose="020B0504020202020204" pitchFamily="34" charset="0"/>
              </a:rPr>
              <a:t>Meetings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4F98D4-A671-6E00-6F69-508398BECD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91" r="7744"/>
          <a:stretch/>
        </p:blipFill>
        <p:spPr>
          <a:xfrm>
            <a:off x="8001000" y="1648559"/>
            <a:ext cx="3352165" cy="261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41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2286000"/>
            <a:ext cx="35052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0" dirty="0">
                <a:solidFill>
                  <a:srgbClr val="FFFFFF"/>
                </a:solidFill>
                <a:latin typeface="Avenir Next LT Pro" panose="020B0504020202020204" pitchFamily="34" charset="0"/>
              </a:rPr>
              <a:t>Questions?</a:t>
            </a:r>
            <a:endParaRPr sz="4800" b="1" dirty="0">
              <a:latin typeface="Avenir Next LT Pro" panose="020B05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ct val="10000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5206142" y="6423034"/>
            <a:ext cx="17799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5F6DB1"/>
                </a:solidFill>
                <a:latin typeface="Arial"/>
                <a:cs typeface="Arial"/>
              </a:rPr>
              <a:t>Leading</a:t>
            </a:r>
            <a:r>
              <a:rPr sz="1000" spc="10" dirty="0">
                <a:solidFill>
                  <a:srgbClr val="5F6DB1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F6DB1"/>
                </a:solidFill>
                <a:latin typeface="Arial"/>
                <a:cs typeface="Arial"/>
              </a:rPr>
              <a:t>Person-Centered</a:t>
            </a:r>
            <a:r>
              <a:rPr sz="1000" dirty="0">
                <a:solidFill>
                  <a:srgbClr val="5F6DB1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5F6DB1"/>
                </a:solidFill>
                <a:latin typeface="Arial"/>
                <a:cs typeface="Arial"/>
              </a:rPr>
              <a:t>Care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C0B30-C368-2898-EE3E-DA479C70C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44290A37-25B1-9B1C-4680-A4485DCE6471}"/>
              </a:ext>
            </a:extLst>
          </p:cNvPr>
          <p:cNvSpPr txBox="1">
            <a:spLocks/>
          </p:cNvSpPr>
          <p:nvPr/>
        </p:nvSpPr>
        <p:spPr>
          <a:xfrm>
            <a:off x="685800" y="2286000"/>
            <a:ext cx="4343400" cy="2439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0" i="0">
                <a:solidFill>
                  <a:srgbClr val="8192C9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4800" b="1" spc="-10" dirty="0">
                <a:solidFill>
                  <a:srgbClr val="FFFFFF"/>
                </a:solidFill>
                <a:latin typeface="Avenir Next LT Pro" panose="020B0504020202020204" pitchFamily="34" charset="0"/>
              </a:rPr>
              <a:t>Thank You!</a:t>
            </a:r>
          </a:p>
          <a:p>
            <a:pPr marL="12700">
              <a:spcBef>
                <a:spcPts val="100"/>
              </a:spcBef>
            </a:pPr>
            <a:endParaRPr lang="en-US" sz="4800" b="1" spc="-10" dirty="0">
              <a:solidFill>
                <a:srgbClr val="FFFFFF"/>
              </a:solidFill>
              <a:latin typeface="Avenir Next LT Pro" panose="020B0504020202020204" pitchFamily="34" charset="0"/>
            </a:endParaRPr>
          </a:p>
          <a:p>
            <a:pPr marL="12700">
              <a:spcBef>
                <a:spcPts val="100"/>
              </a:spcBef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0"/>
              </a:rPr>
              <a:t>Stephanie Marburger</a:t>
            </a:r>
            <a:br>
              <a:rPr lang="en-US" sz="2000" b="1" dirty="0"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0"/>
              </a:rPr>
            </a:b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0"/>
              </a:rPr>
              <a:t>Manager of Grassroots Advocacy (smarburger@nhpco.org)</a:t>
            </a:r>
          </a:p>
        </p:txBody>
      </p:sp>
    </p:spTree>
    <p:extLst>
      <p:ext uri="{BB962C8B-B14F-4D97-AF65-F5344CB8AC3E}">
        <p14:creationId xmlns:p14="http://schemas.microsoft.com/office/powerpoint/2010/main" val="328331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9" cy="611733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3400" y="2133600"/>
            <a:ext cx="37338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1" spc="-10" dirty="0">
                <a:solidFill>
                  <a:srgbClr val="FFFFFF"/>
                </a:solidFill>
                <a:latin typeface="Avenir Next LT Pro" panose="020B0504020202020204" pitchFamily="34" charset="0"/>
                <a:cs typeface="Arial"/>
              </a:rPr>
              <a:t>Defining Terms</a:t>
            </a:r>
            <a:endParaRPr sz="3600" b="1" dirty="0">
              <a:latin typeface="Avenir Next LT Pro" panose="020B0504020202020204" pitchFamily="34" charset="0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ct val="100000"/>
              </a:lnSpc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5206142" y="6423034"/>
            <a:ext cx="17799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5F6DB1"/>
                </a:solidFill>
                <a:latin typeface="Arial"/>
                <a:cs typeface="Arial"/>
              </a:rPr>
              <a:t>Leading</a:t>
            </a:r>
            <a:r>
              <a:rPr sz="1000" spc="10" dirty="0">
                <a:solidFill>
                  <a:srgbClr val="5F6DB1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F6DB1"/>
                </a:solidFill>
                <a:latin typeface="Arial"/>
                <a:cs typeface="Arial"/>
              </a:rPr>
              <a:t>Person-Centered</a:t>
            </a:r>
            <a:r>
              <a:rPr sz="1000" dirty="0">
                <a:solidFill>
                  <a:srgbClr val="5F6DB1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5F6DB1"/>
                </a:solidFill>
                <a:latin typeface="Arial"/>
                <a:cs typeface="Arial"/>
              </a:rPr>
              <a:t>Care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1589749"/>
            <a:ext cx="10614660" cy="369165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Advocacy:</a:t>
            </a:r>
            <a:r>
              <a:rPr lang="en-US" sz="1800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supporting a cause.</a:t>
            </a:r>
            <a:br>
              <a:rPr lang="en-US" sz="1800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an advocate, you take action to support a cause that you care about. </a:t>
            </a:r>
            <a:br>
              <a:rPr lang="en-US" sz="1800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500" kern="1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of the most important parts of advocacy is influencing public policy. </a:t>
            </a:r>
            <a:br>
              <a:rPr lang="en-US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Policy: </a:t>
            </a:r>
            <a:r>
              <a:rPr lang="en-US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800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public system of laws, regulations, and funding enacted by the government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5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Advocacy and Public Policy Interact:</a:t>
            </a:r>
            <a:br>
              <a:rPr lang="en-US" sz="1800" b="1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commonly, advocates contact lawmakers regarding legislation, or laws, that would change public policy impacting hospice and palliative care.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ct val="100000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5206142" y="6423034"/>
            <a:ext cx="17799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5F6DB1"/>
                </a:solidFill>
                <a:latin typeface="Arial"/>
                <a:cs typeface="Arial"/>
              </a:rPr>
              <a:t>Leading</a:t>
            </a:r>
            <a:r>
              <a:rPr sz="1000" spc="10" dirty="0">
                <a:solidFill>
                  <a:srgbClr val="5F6DB1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F6DB1"/>
                </a:solidFill>
                <a:latin typeface="Arial"/>
                <a:cs typeface="Arial"/>
              </a:rPr>
              <a:t>Person-Centered</a:t>
            </a:r>
            <a:r>
              <a:rPr sz="1000" dirty="0">
                <a:solidFill>
                  <a:srgbClr val="5F6DB1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5F6DB1"/>
                </a:solidFill>
                <a:latin typeface="Arial"/>
                <a:cs typeface="Arial"/>
              </a:rPr>
              <a:t>Care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7575" y="126094"/>
            <a:ext cx="11776849" cy="917442"/>
          </a:xfrm>
          <a:prstGeom prst="rect">
            <a:avLst/>
          </a:prstGeom>
        </p:spPr>
        <p:txBody>
          <a:bodyPr vert="horz" wrap="square" lIns="0" tIns="420889" rIns="0" bIns="0" rtlCol="0">
            <a:spAutoFit/>
          </a:bodyPr>
          <a:lstStyle/>
          <a:p>
            <a:pPr marL="430530">
              <a:lnSpc>
                <a:spcPct val="100000"/>
              </a:lnSpc>
              <a:spcBef>
                <a:spcPts val="105"/>
              </a:spcBef>
            </a:pPr>
            <a:r>
              <a:rPr lang="en-US" b="1" spc="-10" dirty="0">
                <a:solidFill>
                  <a:srgbClr val="8FAADC"/>
                </a:solidFill>
                <a:latin typeface="Avenir Next LT Pro" panose="020B0504020202020204" pitchFamily="34" charset="0"/>
              </a:rPr>
              <a:t>Advocacy, Public Policy, and You</a:t>
            </a:r>
            <a:endParaRPr b="1" spc="-10" dirty="0">
              <a:solidFill>
                <a:srgbClr val="8FAADC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550B0A-8B11-FB37-E29D-A63F5394F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4196776"/>
            <a:ext cx="3252247" cy="216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83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1589749"/>
            <a:ext cx="10744200" cy="258852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NHPCO and HAN, we support advocacy efforts on behalf of hospice and palliative care by: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Raising public awareness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Creating educational resources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roviding opportunities to impact public policy – including Hill Days where advocates meet with their legislators!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ct val="100000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5206142" y="6423034"/>
            <a:ext cx="17799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5F6DB1"/>
                </a:solidFill>
                <a:latin typeface="Arial"/>
                <a:cs typeface="Arial"/>
              </a:rPr>
              <a:t>Leading</a:t>
            </a:r>
            <a:r>
              <a:rPr sz="1000" spc="10" dirty="0">
                <a:solidFill>
                  <a:srgbClr val="5F6DB1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F6DB1"/>
                </a:solidFill>
                <a:latin typeface="Arial"/>
                <a:cs typeface="Arial"/>
              </a:rPr>
              <a:t>Person-Centered</a:t>
            </a:r>
            <a:r>
              <a:rPr sz="1000" dirty="0">
                <a:solidFill>
                  <a:srgbClr val="5F6DB1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5F6DB1"/>
                </a:solidFill>
                <a:latin typeface="Arial"/>
                <a:cs typeface="Arial"/>
              </a:rPr>
              <a:t>Care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7575" y="126094"/>
            <a:ext cx="11776849" cy="917442"/>
          </a:xfrm>
          <a:prstGeom prst="rect">
            <a:avLst/>
          </a:prstGeom>
        </p:spPr>
        <p:txBody>
          <a:bodyPr vert="horz" wrap="square" lIns="0" tIns="420889" rIns="0" bIns="0" rtlCol="0">
            <a:spAutoFit/>
          </a:bodyPr>
          <a:lstStyle/>
          <a:p>
            <a:pPr marL="430530">
              <a:lnSpc>
                <a:spcPct val="100000"/>
              </a:lnSpc>
              <a:spcBef>
                <a:spcPts val="105"/>
              </a:spcBef>
            </a:pPr>
            <a:r>
              <a:rPr lang="en-US" b="1" spc="-10" dirty="0">
                <a:solidFill>
                  <a:srgbClr val="8FAADC"/>
                </a:solidFill>
                <a:latin typeface="Avenir Next LT Pro" panose="020B0504020202020204" pitchFamily="34" charset="0"/>
              </a:rPr>
              <a:t>Advocacy, Public Policy, and You</a:t>
            </a:r>
            <a:endParaRPr b="1" spc="-10" dirty="0">
              <a:solidFill>
                <a:srgbClr val="8FAADC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7F3DBD-01AA-657B-C66D-3254DAB28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776" y="4168883"/>
            <a:ext cx="3252247" cy="216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00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209800"/>
            <a:ext cx="5029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1" spc="-10" dirty="0">
                <a:solidFill>
                  <a:srgbClr val="FFFFFF"/>
                </a:solidFill>
                <a:latin typeface="Avenir Next LT Pro" panose="020B0504020202020204" pitchFamily="34" charset="0"/>
              </a:rPr>
              <a:t>How Laws Get Made </a:t>
            </a:r>
            <a:endParaRPr lang="en-US" sz="3600" b="1" dirty="0">
              <a:latin typeface="Avenir Next LT Pro" panose="020B05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ct val="100000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5206142" y="6423034"/>
            <a:ext cx="17799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5F6DB1"/>
                </a:solidFill>
                <a:latin typeface="Arial"/>
                <a:cs typeface="Arial"/>
              </a:rPr>
              <a:t>Leading</a:t>
            </a:r>
            <a:r>
              <a:rPr sz="1000" spc="10" dirty="0">
                <a:solidFill>
                  <a:srgbClr val="5F6DB1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F6DB1"/>
                </a:solidFill>
                <a:latin typeface="Arial"/>
                <a:cs typeface="Arial"/>
              </a:rPr>
              <a:t>Person-Centered</a:t>
            </a:r>
            <a:r>
              <a:rPr sz="1000" dirty="0">
                <a:solidFill>
                  <a:srgbClr val="5F6DB1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5F6DB1"/>
                </a:solidFill>
                <a:latin typeface="Arial"/>
                <a:cs typeface="Arial"/>
              </a:rPr>
              <a:t>Care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ct val="100000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5206142" y="6423034"/>
            <a:ext cx="17799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5F6DB1"/>
                </a:solidFill>
                <a:latin typeface="Arial"/>
                <a:cs typeface="Arial"/>
              </a:rPr>
              <a:t>Leading</a:t>
            </a:r>
            <a:r>
              <a:rPr sz="1000" spc="10" dirty="0">
                <a:solidFill>
                  <a:srgbClr val="5F6DB1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F6DB1"/>
                </a:solidFill>
                <a:latin typeface="Arial"/>
                <a:cs typeface="Arial"/>
              </a:rPr>
              <a:t>Person-Centered</a:t>
            </a:r>
            <a:r>
              <a:rPr sz="1000" dirty="0">
                <a:solidFill>
                  <a:srgbClr val="5F6DB1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5F6DB1"/>
                </a:solidFill>
                <a:latin typeface="Arial"/>
                <a:cs typeface="Arial"/>
              </a:rPr>
              <a:t>Care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7575" y="126094"/>
            <a:ext cx="11776849" cy="917442"/>
          </a:xfrm>
          <a:prstGeom prst="rect">
            <a:avLst/>
          </a:prstGeom>
        </p:spPr>
        <p:txBody>
          <a:bodyPr vert="horz" wrap="square" lIns="0" tIns="420889" rIns="0" bIns="0" rtlCol="0">
            <a:spAutoFit/>
          </a:bodyPr>
          <a:lstStyle/>
          <a:p>
            <a:pPr marL="430530">
              <a:lnSpc>
                <a:spcPct val="100000"/>
              </a:lnSpc>
              <a:spcBef>
                <a:spcPts val="105"/>
              </a:spcBef>
            </a:pPr>
            <a:r>
              <a:rPr lang="en-US" b="1" spc="-10" dirty="0">
                <a:solidFill>
                  <a:srgbClr val="8FAADC"/>
                </a:solidFill>
                <a:latin typeface="Avenir Next LT Pro" panose="020B0504020202020204" pitchFamily="34" charset="0"/>
              </a:rPr>
              <a:t>How laws get made</a:t>
            </a:r>
            <a:endParaRPr b="1" spc="-10" dirty="0">
              <a:solidFill>
                <a:srgbClr val="8FAADC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55236271-514C-9729-1C21-7FCFC9926323}"/>
              </a:ext>
            </a:extLst>
          </p:cNvPr>
          <p:cNvSpPr txBox="1"/>
          <p:nvPr/>
        </p:nvSpPr>
        <p:spPr>
          <a:xfrm>
            <a:off x="788669" y="1600200"/>
            <a:ext cx="10614660" cy="114775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law starts as a bill—an idea about a new law, written on paper.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a bill to become a federal (national) law, it has to be voted on in Congress, and then sent to the President. 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If the President approves of the bill,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it will be signed into law.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Congress is made up of 2 Chambers: the House and the Senate.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120FB7-99FD-41E1-F821-49B6AA17B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043310"/>
            <a:ext cx="6115050" cy="253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18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ct val="100000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5206142" y="6423034"/>
            <a:ext cx="17799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5F6DB1"/>
                </a:solidFill>
                <a:latin typeface="Arial"/>
                <a:cs typeface="Arial"/>
              </a:rPr>
              <a:t>Leading</a:t>
            </a:r>
            <a:r>
              <a:rPr sz="1000" spc="10" dirty="0">
                <a:solidFill>
                  <a:srgbClr val="5F6DB1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F6DB1"/>
                </a:solidFill>
                <a:latin typeface="Arial"/>
                <a:cs typeface="Arial"/>
              </a:rPr>
              <a:t>Person-Centered</a:t>
            </a:r>
            <a:r>
              <a:rPr sz="1000" dirty="0">
                <a:solidFill>
                  <a:srgbClr val="5F6DB1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5F6DB1"/>
                </a:solidFill>
                <a:latin typeface="Arial"/>
                <a:cs typeface="Arial"/>
              </a:rPr>
              <a:t>Care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7575" y="126094"/>
            <a:ext cx="11776849" cy="917442"/>
          </a:xfrm>
          <a:prstGeom prst="rect">
            <a:avLst/>
          </a:prstGeom>
        </p:spPr>
        <p:txBody>
          <a:bodyPr vert="horz" wrap="square" lIns="0" tIns="420889" rIns="0" bIns="0" rtlCol="0" anchor="t">
            <a:spAutoFit/>
          </a:bodyPr>
          <a:lstStyle/>
          <a:p>
            <a:pPr marL="430530">
              <a:lnSpc>
                <a:spcPct val="100000"/>
              </a:lnSpc>
              <a:spcBef>
                <a:spcPts val="105"/>
              </a:spcBef>
            </a:pPr>
            <a:r>
              <a:rPr lang="en-US" b="1" spc="-10" dirty="0">
                <a:solidFill>
                  <a:srgbClr val="8FAADC"/>
                </a:solidFill>
                <a:latin typeface="Avenir Next LT Pro"/>
              </a:rPr>
              <a:t>How laws get made </a:t>
            </a:r>
            <a:endParaRPr b="1" spc="-10" dirty="0">
              <a:solidFill>
                <a:srgbClr val="8FAADC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2C76B4-33A0-BEC2-BF1A-0CAB1F421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082" y="1675706"/>
            <a:ext cx="7315834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51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547203"/>
            <a:ext cx="10744200" cy="188179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 single session of Congress, 10,000 bills will be introduced. 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handful will be related to hospice and palliative care. 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Advocates keep a lawmaker’s attention on a bill or issue (support or oppose). “This is important. I need you to do something about it.”</a:t>
            </a:r>
          </a:p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ct val="100000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5206142" y="6423034"/>
            <a:ext cx="17799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5F6DB1"/>
                </a:solidFill>
                <a:latin typeface="Arial"/>
                <a:cs typeface="Arial"/>
              </a:rPr>
              <a:t>Leading</a:t>
            </a:r>
            <a:r>
              <a:rPr sz="1000" spc="10" dirty="0">
                <a:solidFill>
                  <a:srgbClr val="5F6DB1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F6DB1"/>
                </a:solidFill>
                <a:latin typeface="Arial"/>
                <a:cs typeface="Arial"/>
              </a:rPr>
              <a:t>Person-Centered</a:t>
            </a:r>
            <a:r>
              <a:rPr sz="1000" dirty="0">
                <a:solidFill>
                  <a:srgbClr val="5F6DB1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5F6DB1"/>
                </a:solidFill>
                <a:latin typeface="Arial"/>
                <a:cs typeface="Arial"/>
              </a:rPr>
              <a:t>Care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7575" y="126094"/>
            <a:ext cx="11776849" cy="917442"/>
          </a:xfrm>
          <a:prstGeom prst="rect">
            <a:avLst/>
          </a:prstGeom>
        </p:spPr>
        <p:txBody>
          <a:bodyPr vert="horz" wrap="square" lIns="0" tIns="420889" rIns="0" bIns="0" rtlCol="0">
            <a:spAutoFit/>
          </a:bodyPr>
          <a:lstStyle/>
          <a:p>
            <a:pPr marL="430530">
              <a:lnSpc>
                <a:spcPct val="100000"/>
              </a:lnSpc>
              <a:spcBef>
                <a:spcPts val="105"/>
              </a:spcBef>
            </a:pPr>
            <a:r>
              <a:rPr lang="en-US" b="1" spc="-10" dirty="0">
                <a:solidFill>
                  <a:srgbClr val="8FAADC"/>
                </a:solidFill>
                <a:latin typeface="Avenir Next LT Pro" panose="020B0504020202020204" pitchFamily="34" charset="0"/>
              </a:rPr>
              <a:t>Where advocates make an impact</a:t>
            </a:r>
            <a:endParaRPr b="1" spc="-10" dirty="0">
              <a:solidFill>
                <a:srgbClr val="8FAADC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B65423D-2582-ECE9-1DDE-079270FBC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299" y="2743200"/>
            <a:ext cx="5105400" cy="342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85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0725" y="2209800"/>
            <a:ext cx="1083055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How to Be an Effective Advocate</a:t>
            </a:r>
            <a:endParaRPr sz="36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ct val="100000"/>
              </a:lnSpc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5206142" y="6423034"/>
            <a:ext cx="17799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5F6DB1"/>
                </a:solidFill>
                <a:latin typeface="Arial"/>
                <a:cs typeface="Arial"/>
              </a:rPr>
              <a:t>Leading</a:t>
            </a:r>
            <a:r>
              <a:rPr sz="1000" spc="10" dirty="0">
                <a:solidFill>
                  <a:srgbClr val="5F6DB1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F6DB1"/>
                </a:solidFill>
                <a:latin typeface="Arial"/>
                <a:cs typeface="Arial"/>
              </a:rPr>
              <a:t>Person-Centered</a:t>
            </a:r>
            <a:r>
              <a:rPr sz="1000" dirty="0">
                <a:solidFill>
                  <a:srgbClr val="5F6DB1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5F6DB1"/>
                </a:solidFill>
                <a:latin typeface="Arial"/>
                <a:cs typeface="Arial"/>
              </a:rPr>
              <a:t>Care</a:t>
            </a:r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1264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3976</TotalTime>
  <Words>845</Words>
  <Application>Microsoft Office PowerPoint</Application>
  <PresentationFormat>Widescreen</PresentationFormat>
  <Paragraphs>128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Avenir Next LT Pro</vt:lpstr>
      <vt:lpstr>Calibri</vt:lpstr>
      <vt:lpstr>Office Theme</vt:lpstr>
      <vt:lpstr>PowerPoint Presentation</vt:lpstr>
      <vt:lpstr>PowerPoint Presentation</vt:lpstr>
      <vt:lpstr>Advocacy, Public Policy, and You</vt:lpstr>
      <vt:lpstr>Advocacy, Public Policy, and You</vt:lpstr>
      <vt:lpstr>How Laws Get Made </vt:lpstr>
      <vt:lpstr>How laws get made</vt:lpstr>
      <vt:lpstr>How laws get made </vt:lpstr>
      <vt:lpstr>Where advocates make an impact</vt:lpstr>
      <vt:lpstr>How to Be an Effective Advocate</vt:lpstr>
      <vt:lpstr>How to be an Effective Advocate</vt:lpstr>
      <vt:lpstr>Meeting With Legislative Offices</vt:lpstr>
      <vt:lpstr>Meeting with your Legislators: It Works!</vt:lpstr>
      <vt:lpstr>Goals for Meeting</vt:lpstr>
      <vt:lpstr>Meeting Structure</vt:lpstr>
      <vt:lpstr>Tips for Successful Hill Meetings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Schmitz</dc:creator>
  <cp:lastModifiedBy>Stephanie Marburger</cp:lastModifiedBy>
  <cp:revision>22</cp:revision>
  <dcterms:created xsi:type="dcterms:W3CDTF">2023-05-16T14:22:11Z</dcterms:created>
  <dcterms:modified xsi:type="dcterms:W3CDTF">2023-08-18T14:51:25Z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0x010100451C801E2F0CBC4E8518E769EBB29C34</vt:lpwstr>
  </property>
  <property fmtid="{D5CDD505-2E9C-101B-9397-08002B2CF9AE}" pid="3" name="Created">
    <vt:filetime>2022-06-13T00:00:00Z</vt:filetime>
  </property>
  <property fmtid="{D5CDD505-2E9C-101B-9397-08002B2CF9AE}" pid="4" name="Creator">
    <vt:lpwstr>Acrobat PDFMaker 22 for PowerPoint</vt:lpwstr>
  </property>
  <property fmtid="{D5CDD505-2E9C-101B-9397-08002B2CF9AE}" pid="5" name="LastSaved">
    <vt:filetime>2023-05-16T00:00:00Z</vt:filetime>
  </property>
  <property fmtid="{D5CDD505-2E9C-101B-9397-08002B2CF9AE}" pid="6" name="Producer">
    <vt:lpwstr>Adobe PDF Library 22.1.149</vt:lpwstr>
  </property>
</Properties>
</file>